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88"/>
  </p:notesMasterIdLst>
  <p:sldIdLst>
    <p:sldId id="256" r:id="rId3"/>
    <p:sldId id="351" r:id="rId4"/>
    <p:sldId id="341" r:id="rId5"/>
    <p:sldId id="355" r:id="rId6"/>
    <p:sldId id="353" r:id="rId7"/>
    <p:sldId id="356" r:id="rId8"/>
    <p:sldId id="343" r:id="rId9"/>
    <p:sldId id="328" r:id="rId10"/>
    <p:sldId id="344" r:id="rId11"/>
    <p:sldId id="345" r:id="rId12"/>
    <p:sldId id="346" r:id="rId13"/>
    <p:sldId id="350" r:id="rId14"/>
    <p:sldId id="357" r:id="rId15"/>
    <p:sldId id="354" r:id="rId16"/>
    <p:sldId id="292" r:id="rId17"/>
    <p:sldId id="348" r:id="rId18"/>
    <p:sldId id="320" r:id="rId19"/>
    <p:sldId id="323" r:id="rId20"/>
    <p:sldId id="327" r:id="rId21"/>
    <p:sldId id="334" r:id="rId22"/>
    <p:sldId id="329" r:id="rId23"/>
    <p:sldId id="316" r:id="rId24"/>
    <p:sldId id="331" r:id="rId25"/>
    <p:sldId id="332" r:id="rId26"/>
    <p:sldId id="338" r:id="rId27"/>
    <p:sldId id="339" r:id="rId28"/>
    <p:sldId id="321" r:id="rId29"/>
    <p:sldId id="335" r:id="rId30"/>
    <p:sldId id="322" r:id="rId31"/>
    <p:sldId id="330" r:id="rId32"/>
    <p:sldId id="317" r:id="rId33"/>
    <p:sldId id="257" r:id="rId34"/>
    <p:sldId id="314" r:id="rId35"/>
    <p:sldId id="259" r:id="rId36"/>
    <p:sldId id="260" r:id="rId37"/>
    <p:sldId id="261" r:id="rId38"/>
    <p:sldId id="262" r:id="rId39"/>
    <p:sldId id="263" r:id="rId40"/>
    <p:sldId id="264" r:id="rId41"/>
    <p:sldId id="265" r:id="rId42"/>
    <p:sldId id="266" r:id="rId43"/>
    <p:sldId id="267" r:id="rId44"/>
    <p:sldId id="268" r:id="rId45"/>
    <p:sldId id="269" r:id="rId46"/>
    <p:sldId id="270" r:id="rId47"/>
    <p:sldId id="271" r:id="rId48"/>
    <p:sldId id="272" r:id="rId49"/>
    <p:sldId id="273" r:id="rId50"/>
    <p:sldId id="274" r:id="rId51"/>
    <p:sldId id="275" r:id="rId52"/>
    <p:sldId id="276" r:id="rId53"/>
    <p:sldId id="277" r:id="rId54"/>
    <p:sldId id="278" r:id="rId55"/>
    <p:sldId id="279" r:id="rId56"/>
    <p:sldId id="280" r:id="rId57"/>
    <p:sldId id="281" r:id="rId58"/>
    <p:sldId id="282" r:id="rId59"/>
    <p:sldId id="283" r:id="rId60"/>
    <p:sldId id="284" r:id="rId61"/>
    <p:sldId id="285" r:id="rId62"/>
    <p:sldId id="286" r:id="rId63"/>
    <p:sldId id="287" r:id="rId64"/>
    <p:sldId id="288" r:id="rId65"/>
    <p:sldId id="289" r:id="rId66"/>
    <p:sldId id="290" r:id="rId67"/>
    <p:sldId id="291" r:id="rId68"/>
    <p:sldId id="293" r:id="rId69"/>
    <p:sldId id="295" r:id="rId70"/>
    <p:sldId id="296" r:id="rId71"/>
    <p:sldId id="297" r:id="rId72"/>
    <p:sldId id="298" r:id="rId73"/>
    <p:sldId id="299" r:id="rId74"/>
    <p:sldId id="300" r:id="rId75"/>
    <p:sldId id="301" r:id="rId76"/>
    <p:sldId id="302" r:id="rId77"/>
    <p:sldId id="303" r:id="rId78"/>
    <p:sldId id="304" r:id="rId79"/>
    <p:sldId id="305" r:id="rId80"/>
    <p:sldId id="306" r:id="rId81"/>
    <p:sldId id="307" r:id="rId82"/>
    <p:sldId id="308" r:id="rId83"/>
    <p:sldId id="309" r:id="rId84"/>
    <p:sldId id="310" r:id="rId85"/>
    <p:sldId id="311" r:id="rId86"/>
    <p:sldId id="312" r:id="rId87"/>
  </p:sldIdLst>
  <p:sldSz cx="9144000" cy="5143500" type="screen16x9"/>
  <p:notesSz cx="6858000" cy="9144000"/>
  <p:embeddedFontLst>
    <p:embeddedFont>
      <p:font typeface="Amatic SC" panose="00000500000000000000" pitchFamily="2" charset="-79"/>
      <p:regular r:id="rId89"/>
      <p:bold r:id="rId90"/>
    </p:embeddedFont>
    <p:embeddedFont>
      <p:font typeface="Calibri" panose="020F0502020204030204" pitchFamily="34" charset="0"/>
      <p:regular r:id="rId91"/>
      <p:bold r:id="rId92"/>
      <p:italic r:id="rId93"/>
      <p:boldItalic r:id="rId94"/>
    </p:embeddedFont>
    <p:embeddedFont>
      <p:font typeface="Livvic" pitchFamily="2" charset="0"/>
      <p:regular r:id="rId95"/>
      <p:bold r:id="rId96"/>
      <p:italic r:id="rId97"/>
      <p:boldItalic r:id="rId98"/>
    </p:embeddedFont>
    <p:embeddedFont>
      <p:font typeface="Oswald" panose="020B0604020202020204" charset="0"/>
      <p:regular r:id="rId99"/>
      <p:bold r:id="rId100"/>
    </p:embeddedFont>
    <p:embeddedFont>
      <p:font typeface="Proxima Nova" panose="020B0604020202020204" charset="0"/>
      <p:regular r:id="rId101"/>
      <p:bold r:id="rId102"/>
      <p:italic r:id="rId103"/>
      <p:boldItalic r:id="rId104"/>
    </p:embeddedFont>
    <p:embeddedFont>
      <p:font typeface="Proxima Nova Semibold" panose="020B0604020202020204" charset="0"/>
      <p:regular r:id="rId105"/>
      <p:bold r:id="rId106"/>
      <p:boldItalic r:id="rId107"/>
    </p:embeddedFont>
    <p:embeddedFont>
      <p:font typeface="Raleway" panose="020B0604020202020204" charset="0"/>
      <p:regular r:id="rId108"/>
      <p:bold r:id="rId109"/>
      <p:italic r:id="rId110"/>
      <p:boldItalic r:id="rId111"/>
    </p:embeddedFont>
    <p:embeddedFont>
      <p:font typeface="Roboto" panose="02000000000000000000" pitchFamily="2" charset="0"/>
      <p:regular r:id="rId112"/>
      <p:bold r:id="rId113"/>
      <p:italic r:id="rId114"/>
      <p:boldItalic r:id="rId115"/>
    </p:embeddedFont>
    <p:embeddedFont>
      <p:font typeface="Roboto Condensed Light" panose="02000000000000000000" pitchFamily="2" charset="0"/>
      <p:regular r:id="rId116"/>
      <p:italic r:id="rId117"/>
    </p:embeddedFont>
    <p:embeddedFont>
      <p:font typeface="Roboto Medium" panose="02000000000000000000" pitchFamily="2" charset="0"/>
      <p:regular r:id="rId118"/>
      <p:bold r:id="rId119"/>
      <p:italic r:id="rId120"/>
      <p:boldItalic r:id="rId121"/>
    </p:embeddedFont>
    <p:embeddedFont>
      <p:font typeface="Source Sans Pro" panose="020B0503030403020204" pitchFamily="34" charset="0"/>
      <p:regular r:id="rId122"/>
      <p:bold r:id="rId123"/>
      <p:italic r:id="rId124"/>
      <p:boldItalic r:id="rId1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EF3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EF77BB3-E668-4095-ABBC-038D0A10DE52}">
  <a:tblStyle styleId="{EEF77BB3-E668-4095-ABBC-038D0A10DE5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9" autoAdjust="0"/>
    <p:restoredTop sz="78968" autoAdjust="0"/>
  </p:normalViewPr>
  <p:slideViewPr>
    <p:cSldViewPr snapToGrid="0">
      <p:cViewPr>
        <p:scale>
          <a:sx n="150" d="100"/>
          <a:sy n="150" d="100"/>
        </p:scale>
        <p:origin x="2072" y="4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font" Target="fonts/font29.fntdata"/><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font" Target="fonts/font1.fntdata"/><Relationship Id="rId112" Type="http://schemas.openxmlformats.org/officeDocument/2006/relationships/font" Target="fonts/font24.fntdata"/><Relationship Id="rId16" Type="http://schemas.openxmlformats.org/officeDocument/2006/relationships/slide" Target="slides/slide14.xml"/><Relationship Id="rId107" Type="http://schemas.openxmlformats.org/officeDocument/2006/relationships/font" Target="fonts/font19.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font" Target="fonts/font14.fntdata"/><Relationship Id="rId123" Type="http://schemas.openxmlformats.org/officeDocument/2006/relationships/font" Target="fonts/font35.fntdata"/><Relationship Id="rId128" Type="http://schemas.openxmlformats.org/officeDocument/2006/relationships/theme" Target="theme/theme1.xml"/><Relationship Id="rId5" Type="http://schemas.openxmlformats.org/officeDocument/2006/relationships/slide" Target="slides/slide3.xml"/><Relationship Id="rId90" Type="http://schemas.openxmlformats.org/officeDocument/2006/relationships/font" Target="fonts/font2.fntdata"/><Relationship Id="rId95" Type="http://schemas.openxmlformats.org/officeDocument/2006/relationships/font" Target="fonts/font7.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font" Target="fonts/font25.fntdata"/><Relationship Id="rId118" Type="http://schemas.openxmlformats.org/officeDocument/2006/relationships/font" Target="fonts/font30.fntdata"/><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15.fntdata"/><Relationship Id="rId108" Type="http://schemas.openxmlformats.org/officeDocument/2006/relationships/font" Target="fonts/font20.fntdata"/><Relationship Id="rId124" Type="http://schemas.openxmlformats.org/officeDocument/2006/relationships/font" Target="fonts/font36.fntdata"/><Relationship Id="rId129" Type="http://schemas.openxmlformats.org/officeDocument/2006/relationships/tableStyles" Target="tableStyles.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font" Target="fonts/font3.fntdata"/><Relationship Id="rId96"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font" Target="fonts/font26.fntdata"/><Relationship Id="rId119" Type="http://schemas.openxmlformats.org/officeDocument/2006/relationships/font" Target="fonts/font31.fntdata"/><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slide" Target="slides/slide84.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21.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font" Target="fonts/font9.fntdata"/><Relationship Id="rId104" Type="http://schemas.openxmlformats.org/officeDocument/2006/relationships/font" Target="fonts/font16.fntdata"/><Relationship Id="rId120" Type="http://schemas.openxmlformats.org/officeDocument/2006/relationships/font" Target="fonts/font32.fntdata"/><Relationship Id="rId125" Type="http://schemas.openxmlformats.org/officeDocument/2006/relationships/font" Target="fonts/font37.fntdata"/><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4.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font" Target="fonts/font22.fntdata"/><Relationship Id="rId115" Type="http://schemas.openxmlformats.org/officeDocument/2006/relationships/font" Target="fonts/font27.fntdata"/><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font" Target="fonts/font12.fntdata"/><Relationship Id="rId105" Type="http://schemas.openxmlformats.org/officeDocument/2006/relationships/font" Target="fonts/font17.fntdata"/><Relationship Id="rId126"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font" Target="fonts/font5.fntdata"/><Relationship Id="rId98" Type="http://schemas.openxmlformats.org/officeDocument/2006/relationships/font" Target="fonts/font10.fntdata"/><Relationship Id="rId121" Type="http://schemas.openxmlformats.org/officeDocument/2006/relationships/font" Target="fonts/font33.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font" Target="fonts/font28.fntdata"/><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notesMaster" Target="notesMasters/notesMaster1.xml"/><Relationship Id="rId111" Type="http://schemas.openxmlformats.org/officeDocument/2006/relationships/font" Target="fonts/font23.fntdata"/><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font" Target="fonts/font18.fntdata"/><Relationship Id="rId127" Type="http://schemas.openxmlformats.org/officeDocument/2006/relationships/viewProps" Target="viewProps.xml"/><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font" Target="fonts/font6.fntdata"/><Relationship Id="rId99" Type="http://schemas.openxmlformats.org/officeDocument/2006/relationships/font" Target="fonts/font11.fntdata"/><Relationship Id="rId101" Type="http://schemas.openxmlformats.org/officeDocument/2006/relationships/font" Target="fonts/font13.fntdata"/><Relationship Id="rId122" Type="http://schemas.openxmlformats.org/officeDocument/2006/relationships/font" Target="fonts/font34.fntdata"/><Relationship Id="rId4" Type="http://schemas.openxmlformats.org/officeDocument/2006/relationships/slide" Target="slides/slide2.xml"/><Relationship Id="rId9" Type="http://schemas.openxmlformats.org/officeDocument/2006/relationships/slide" Target="slides/slide7.xml"/><Relationship Id="rId26" Type="http://schemas.openxmlformats.org/officeDocument/2006/relationships/slide" Target="slides/slide24.xml"/></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gif>
</file>

<file path=ppt/media/image31.gif>
</file>

<file path=ppt/media/image32.gif>
</file>

<file path=ppt/media/image33.gif>
</file>

<file path=ppt/media/image34.gif>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763341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861829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57563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29627765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37978583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1"/>
        <p:cNvGrpSpPr/>
        <p:nvPr/>
      </p:nvGrpSpPr>
      <p:grpSpPr>
        <a:xfrm>
          <a:off x="0" y="0"/>
          <a:ext cx="0" cy="0"/>
          <a:chOff x="0" y="0"/>
          <a:chExt cx="0" cy="0"/>
        </a:xfrm>
      </p:grpSpPr>
      <p:sp>
        <p:nvSpPr>
          <p:cNvPr id="1562" name="Google Shape;1562;g8c1997cbf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3" name="Google Shape;1563;g8c1997cbf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0"/>
        <p:cNvGrpSpPr/>
        <p:nvPr/>
      </p:nvGrpSpPr>
      <p:grpSpPr>
        <a:xfrm>
          <a:off x="0" y="0"/>
          <a:ext cx="0" cy="0"/>
          <a:chOff x="0" y="0"/>
          <a:chExt cx="0" cy="0"/>
        </a:xfrm>
      </p:grpSpPr>
      <p:sp>
        <p:nvSpPr>
          <p:cNvPr id="1421" name="Google Shape;1421;g8c1997cbfd_0_6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2" name="Google Shape;1422;g8c1997cbfd_0_6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51929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de-DE" dirty="0"/>
              <a:t>Kommen wir zu Best Practices</a:t>
            </a:r>
          </a:p>
          <a:p>
            <a:pPr marL="171450" lvl="0" indent="-171450" algn="l" rtl="0">
              <a:spcBef>
                <a:spcPts val="0"/>
              </a:spcBef>
              <a:spcAft>
                <a:spcPts val="0"/>
              </a:spcAft>
              <a:buFontTx/>
              <a:buChar char="-"/>
            </a:pPr>
            <a:r>
              <a:rPr lang="de-DE" dirty="0"/>
              <a:t>Im Hinterkopf getrennte Teams =&gt; (auch Entwicklerteams untereinander)</a:t>
            </a:r>
          </a:p>
          <a:p>
            <a:pPr marL="628650" lvl="1" indent="-171450" algn="l" rtl="0">
              <a:spcBef>
                <a:spcPts val="0"/>
              </a:spcBef>
              <a:spcAft>
                <a:spcPts val="0"/>
              </a:spcAft>
              <a:buFontTx/>
              <a:buChar char="-"/>
            </a:pPr>
            <a:r>
              <a:rPr lang="de-DE" dirty="0" err="1"/>
              <a:t>Deployment</a:t>
            </a:r>
            <a:r>
              <a:rPr lang="de-DE" dirty="0"/>
              <a:t> ggf. sehr langwierige Aufgabe </a:t>
            </a:r>
          </a:p>
          <a:p>
            <a:pPr marL="628650" lvl="1" indent="-171450" algn="l" rtl="0">
              <a:spcBef>
                <a:spcPts val="0"/>
              </a:spcBef>
              <a:spcAft>
                <a:spcPts val="0"/>
              </a:spcAft>
              <a:buFontTx/>
              <a:buChar char="-"/>
            </a:pPr>
            <a:r>
              <a:rPr lang="de-DE" dirty="0"/>
              <a:t>Insb. da Bug/Probleme mit Schnittstellen bremsen </a:t>
            </a:r>
            <a:r>
              <a:rPr lang="de-DE" dirty="0" err="1"/>
              <a:t>Deployment</a:t>
            </a:r>
            <a:r>
              <a:rPr lang="de-DE" dirty="0"/>
              <a:t> aus =&gt; Mehraufwand)</a:t>
            </a:r>
          </a:p>
          <a:p>
            <a:pPr marL="171450" lvl="0" indent="-171450" algn="l" rtl="0">
              <a:spcBef>
                <a:spcPts val="0"/>
              </a:spcBef>
              <a:spcAft>
                <a:spcPts val="0"/>
              </a:spcAft>
              <a:buFontTx/>
              <a:buChar char="-"/>
            </a:pPr>
            <a:r>
              <a:rPr lang="de-DE" dirty="0"/>
              <a:t>Wird in </a:t>
            </a:r>
            <a:r>
              <a:rPr lang="de-DE" dirty="0" err="1"/>
              <a:t>DevOps</a:t>
            </a:r>
            <a:r>
              <a:rPr lang="de-DE" dirty="0"/>
              <a:t> mit </a:t>
            </a:r>
            <a:r>
              <a:rPr lang="de-DE" dirty="0" err="1"/>
              <a:t>Continuous</a:t>
            </a:r>
            <a:r>
              <a:rPr lang="de-DE" dirty="0"/>
              <a:t> … </a:t>
            </a:r>
            <a:r>
              <a:rPr lang="de-DE" dirty="0" err="1"/>
              <a:t>bzw</a:t>
            </a:r>
            <a:r>
              <a:rPr lang="de-DE" dirty="0"/>
              <a:t> Pipelines &amp; insgesamt schnellem Feedback entgegengewirkt</a:t>
            </a:r>
          </a:p>
          <a:p>
            <a:pPr marL="628650" lvl="1" indent="-171450" algn="l" rtl="0">
              <a:spcBef>
                <a:spcPts val="0"/>
              </a:spcBef>
              <a:spcAft>
                <a:spcPts val="0"/>
              </a:spcAft>
              <a:buFontTx/>
              <a:buChar char="-"/>
            </a:pPr>
            <a:r>
              <a:rPr lang="de-DE" dirty="0"/>
              <a:t>Erster Ansatz: CI</a:t>
            </a:r>
          </a:p>
          <a:p>
            <a:pPr marL="1085850" lvl="2" indent="-171450" algn="l" rtl="0">
              <a:spcBef>
                <a:spcPts val="0"/>
              </a:spcBef>
              <a:spcAft>
                <a:spcPts val="0"/>
              </a:spcAft>
              <a:buFontTx/>
              <a:buChar char="-"/>
            </a:pPr>
            <a:r>
              <a:rPr lang="de-DE" dirty="0"/>
              <a:t>Kein festgelegtes Ziel, aber in der Regel Statische Code Analyse, Tests, </a:t>
            </a:r>
            <a:r>
              <a:rPr lang="de-DE" dirty="0" err="1"/>
              <a:t>Build</a:t>
            </a:r>
            <a:r>
              <a:rPr lang="de-DE" dirty="0"/>
              <a:t> &amp; </a:t>
            </a:r>
            <a:r>
              <a:rPr lang="de-DE" dirty="0" err="1"/>
              <a:t>Deployment</a:t>
            </a:r>
            <a:r>
              <a:rPr lang="de-DE" dirty="0"/>
              <a:t> auf Testserver für manuelles Testen</a:t>
            </a:r>
          </a:p>
          <a:p>
            <a:pPr marL="628650" lvl="1" indent="-171450" algn="l" rtl="0">
              <a:spcBef>
                <a:spcPts val="0"/>
              </a:spcBef>
              <a:spcAft>
                <a:spcPts val="0"/>
              </a:spcAft>
              <a:buFontTx/>
              <a:buChar char="-"/>
            </a:pPr>
            <a:r>
              <a:rPr lang="de-DE" dirty="0" err="1"/>
              <a:t>C.Delivery</a:t>
            </a:r>
            <a:r>
              <a:rPr lang="de-DE" dirty="0"/>
              <a:t>: </a:t>
            </a:r>
            <a:r>
              <a:rPr lang="de-DE" dirty="0" err="1"/>
              <a:t>selbser</a:t>
            </a:r>
            <a:r>
              <a:rPr lang="de-DE" dirty="0"/>
              <a:t> Flow bis auf letzten Schritt – stattdessen </a:t>
            </a:r>
            <a:r>
              <a:rPr lang="de-DE" dirty="0" err="1"/>
              <a:t>deploybares</a:t>
            </a:r>
            <a:r>
              <a:rPr lang="de-DE" dirty="0"/>
              <a:t> Artefakt erstellt (</a:t>
            </a:r>
            <a:r>
              <a:rPr lang="de-DE" dirty="0" err="1"/>
              <a:t>z.b.</a:t>
            </a:r>
            <a:r>
              <a:rPr lang="de-DE" dirty="0"/>
              <a:t> Container =&gt; später mehr)</a:t>
            </a:r>
          </a:p>
          <a:p>
            <a:pPr marL="628650" lvl="1" indent="-171450" algn="l" rtl="0">
              <a:spcBef>
                <a:spcPts val="0"/>
              </a:spcBef>
              <a:spcAft>
                <a:spcPts val="0"/>
              </a:spcAft>
              <a:buFontTx/>
              <a:buChar char="-"/>
            </a:pPr>
            <a:r>
              <a:rPr lang="de-DE" dirty="0"/>
              <a:t>C. </a:t>
            </a:r>
            <a:r>
              <a:rPr lang="de-DE" dirty="0" err="1"/>
              <a:t>Deployment</a:t>
            </a:r>
            <a:r>
              <a:rPr lang="de-DE" dirty="0"/>
              <a:t>: noch ein Schritt weiter =&gt; jeder erfolgreiche Run = </a:t>
            </a:r>
            <a:r>
              <a:rPr lang="de-DE" dirty="0" err="1"/>
              <a:t>Deployment</a:t>
            </a:r>
            <a:r>
              <a:rPr lang="de-DE" dirty="0"/>
              <a:t> </a:t>
            </a:r>
          </a:p>
          <a:p>
            <a:pPr marL="171450" lvl="0" indent="-171450" algn="l" rtl="0">
              <a:spcBef>
                <a:spcPts val="0"/>
              </a:spcBef>
              <a:spcAft>
                <a:spcPts val="0"/>
              </a:spcAft>
              <a:buFontTx/>
              <a:buChar char="-"/>
            </a:pPr>
            <a:r>
              <a:rPr lang="de-DE" dirty="0"/>
              <a:t>Tools: </a:t>
            </a:r>
            <a:r>
              <a:rPr lang="de-DE" dirty="0" err="1"/>
              <a:t>TeamCity</a:t>
            </a:r>
            <a:r>
              <a:rPr lang="de-DE" dirty="0"/>
              <a:t>, </a:t>
            </a:r>
            <a:r>
              <a:rPr lang="de-DE" dirty="0" err="1"/>
              <a:t>GitLab</a:t>
            </a:r>
            <a:r>
              <a:rPr lang="de-DE" dirty="0"/>
              <a:t> CI, Jenkins</a:t>
            </a:r>
          </a:p>
          <a:p>
            <a:pPr marL="171450" lvl="0" indent="-171450" algn="l" rtl="0">
              <a:spcBef>
                <a:spcPts val="0"/>
              </a:spcBef>
              <a:spcAft>
                <a:spcPts val="0"/>
              </a:spcAft>
              <a:buFontTx/>
              <a:buChar char="-"/>
            </a:pPr>
            <a:r>
              <a:rPr lang="de-DE" dirty="0"/>
              <a:t>Auch wir für Essay angewandt =&gt; Feedback, wenn nicht kompiliert &amp; abgabefertige Datei bei jedem Push</a:t>
            </a:r>
          </a:p>
          <a:p>
            <a:pPr marL="171450" lvl="0" indent="-171450" algn="l" rtl="0">
              <a:spcBef>
                <a:spcPts val="0"/>
              </a:spcBef>
              <a:spcAft>
                <a:spcPts val="0"/>
              </a:spcAft>
              <a:buFontTx/>
              <a:buChar char="-"/>
            </a:pPr>
            <a:endParaRPr lang="de-DE" dirty="0"/>
          </a:p>
        </p:txBody>
      </p:sp>
    </p:spTree>
    <p:extLst>
      <p:ext uri="{BB962C8B-B14F-4D97-AF65-F5344CB8AC3E}">
        <p14:creationId xmlns:p14="http://schemas.microsoft.com/office/powerpoint/2010/main" val="32922621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de-DE" dirty="0"/>
              <a:t>Eben schon angesprochen: Container</a:t>
            </a:r>
          </a:p>
          <a:p>
            <a:pPr marL="171450" lvl="0" indent="-171450" algn="l" rtl="0">
              <a:spcBef>
                <a:spcPts val="0"/>
              </a:spcBef>
              <a:spcAft>
                <a:spcPts val="0"/>
              </a:spcAft>
              <a:buFontTx/>
              <a:buChar char="-"/>
            </a:pPr>
            <a:r>
              <a:rPr lang="de-DE" dirty="0"/>
              <a:t>Problem: Software benötigt mehr als Software um Deployt zu werden (</a:t>
            </a:r>
            <a:r>
              <a:rPr lang="de-DE" dirty="0" err="1"/>
              <a:t>z.b.</a:t>
            </a:r>
            <a:r>
              <a:rPr lang="de-DE" dirty="0"/>
              <a:t> </a:t>
            </a:r>
            <a:r>
              <a:rPr lang="de-DE" dirty="0" err="1"/>
              <a:t>dependencies</a:t>
            </a:r>
            <a:r>
              <a:rPr lang="de-DE" dirty="0"/>
              <a:t>)</a:t>
            </a:r>
          </a:p>
          <a:p>
            <a:pPr marL="628650" lvl="1" indent="-171450" algn="l" rtl="0">
              <a:spcBef>
                <a:spcPts val="0"/>
              </a:spcBef>
              <a:spcAft>
                <a:spcPts val="0"/>
              </a:spcAft>
              <a:buFontTx/>
              <a:buChar char="-"/>
            </a:pPr>
            <a:r>
              <a:rPr lang="de-DE" dirty="0"/>
              <a:t>Wieder beliebter Satz: Works on </a:t>
            </a:r>
            <a:r>
              <a:rPr lang="de-DE" dirty="0" err="1"/>
              <a:t>my</a:t>
            </a:r>
            <a:r>
              <a:rPr lang="de-DE" dirty="0"/>
              <a:t> </a:t>
            </a:r>
            <a:r>
              <a:rPr lang="de-DE" dirty="0" err="1"/>
              <a:t>machine</a:t>
            </a:r>
            <a:endParaRPr lang="de-DE" dirty="0"/>
          </a:p>
          <a:p>
            <a:pPr marL="171450" lvl="0" indent="-171450" algn="l" rtl="0">
              <a:spcBef>
                <a:spcPts val="0"/>
              </a:spcBef>
              <a:spcAft>
                <a:spcPts val="0"/>
              </a:spcAft>
              <a:buFontTx/>
              <a:buChar char="-"/>
            </a:pPr>
            <a:r>
              <a:rPr lang="de-DE" dirty="0"/>
              <a:t>Lösungsansätze wie </a:t>
            </a:r>
            <a:r>
              <a:rPr lang="de-DE" dirty="0" err="1"/>
              <a:t>Ansible</a:t>
            </a:r>
            <a:r>
              <a:rPr lang="de-DE" dirty="0"/>
              <a:t> oder </a:t>
            </a:r>
            <a:r>
              <a:rPr lang="de-DE" dirty="0" err="1"/>
              <a:t>language</a:t>
            </a:r>
            <a:r>
              <a:rPr lang="de-DE" dirty="0"/>
              <a:t>-abhängig </a:t>
            </a:r>
          </a:p>
          <a:p>
            <a:pPr marL="628650" lvl="1" indent="-171450" algn="l" rtl="0">
              <a:spcBef>
                <a:spcPts val="0"/>
              </a:spcBef>
              <a:spcAft>
                <a:spcPts val="0"/>
              </a:spcAft>
              <a:buFontTx/>
              <a:buChar char="-"/>
            </a:pPr>
            <a:r>
              <a:rPr lang="de-DE" dirty="0"/>
              <a:t>Oder sogar VM </a:t>
            </a:r>
          </a:p>
          <a:p>
            <a:pPr marL="1085850" lvl="2" indent="-171450" algn="l" rtl="0">
              <a:spcBef>
                <a:spcPts val="0"/>
              </a:spcBef>
              <a:spcAft>
                <a:spcPts val="0"/>
              </a:spcAft>
              <a:buFontTx/>
              <a:buChar char="-"/>
            </a:pPr>
            <a:r>
              <a:rPr lang="de-DE" dirty="0"/>
              <a:t>In dem Sinne ist Bild rechts kritisch gesehen nicht ganz richtig</a:t>
            </a:r>
          </a:p>
          <a:p>
            <a:pPr marL="171450" lvl="0" indent="-171450" algn="l" rtl="0">
              <a:spcBef>
                <a:spcPts val="0"/>
              </a:spcBef>
              <a:spcAft>
                <a:spcPts val="0"/>
              </a:spcAft>
              <a:buFontTx/>
              <a:buChar char="-"/>
            </a:pPr>
            <a:r>
              <a:rPr lang="de-DE" dirty="0"/>
              <a:t>Ansatz Container</a:t>
            </a:r>
          </a:p>
          <a:p>
            <a:pPr marL="628650" lvl="1" indent="-171450" algn="l" rtl="0">
              <a:spcBef>
                <a:spcPts val="0"/>
              </a:spcBef>
              <a:spcAft>
                <a:spcPts val="0"/>
              </a:spcAft>
              <a:buFontTx/>
              <a:buChar char="-"/>
            </a:pPr>
            <a:r>
              <a:rPr lang="de-DE" dirty="0"/>
              <a:t>Der alles für die Anwendung nötige hat (und zwar nur das - anders als VM) </a:t>
            </a:r>
          </a:p>
          <a:p>
            <a:pPr marL="628650" lvl="1" indent="-171450" algn="l" rtl="0">
              <a:spcBef>
                <a:spcPts val="0"/>
              </a:spcBef>
              <a:spcAft>
                <a:spcPts val="0"/>
              </a:spcAft>
              <a:buFontTx/>
              <a:buChar char="-"/>
            </a:pPr>
            <a:r>
              <a:rPr lang="de-DE" dirty="0"/>
              <a:t>Vorteil: Schnell und verbraucht wenig Speicherplatz</a:t>
            </a:r>
          </a:p>
          <a:p>
            <a:pPr marL="628650" lvl="1" indent="-171450" algn="l" rtl="0">
              <a:spcBef>
                <a:spcPts val="0"/>
              </a:spcBef>
              <a:spcAft>
                <a:spcPts val="0"/>
              </a:spcAft>
              <a:buFontTx/>
              <a:buChar char="-"/>
            </a:pPr>
            <a:r>
              <a:rPr lang="de-DE" dirty="0"/>
              <a:t>Ausgeführt basierend auf Image =&gt; wiederverwendbar</a:t>
            </a:r>
          </a:p>
          <a:p>
            <a:pPr marL="171450" lvl="0" indent="-171450" algn="l" rtl="0">
              <a:spcBef>
                <a:spcPts val="0"/>
              </a:spcBef>
              <a:spcAft>
                <a:spcPts val="0"/>
              </a:spcAft>
              <a:buFontTx/>
              <a:buChar char="-"/>
            </a:pPr>
            <a:r>
              <a:rPr lang="de-DE" dirty="0"/>
              <a:t>Erstes und beliebtestes Tool =&gt; Docker</a:t>
            </a:r>
            <a:endParaRPr dirty="0"/>
          </a:p>
        </p:txBody>
      </p:sp>
    </p:spTree>
    <p:extLst>
      <p:ext uri="{BB962C8B-B14F-4D97-AF65-F5344CB8AC3E}">
        <p14:creationId xmlns:p14="http://schemas.microsoft.com/office/powerpoint/2010/main" val="25998574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de-DE" dirty="0"/>
              <a:t>Zusammengefasst =&gt; Vorteile </a:t>
            </a:r>
          </a:p>
          <a:p>
            <a:pPr marL="171450" marR="0" lvl="0" indent="-171450" algn="l" defTabSz="914400" rtl="0" eaLnBrk="1" fontAlgn="auto" latinLnBrk="0" hangingPunct="1">
              <a:lnSpc>
                <a:spcPct val="100000"/>
              </a:lnSpc>
              <a:spcBef>
                <a:spcPts val="0"/>
              </a:spcBef>
              <a:spcAft>
                <a:spcPts val="0"/>
              </a:spcAft>
              <a:buClr>
                <a:srgbClr val="000000"/>
              </a:buClr>
              <a:buSzPts val="1100"/>
              <a:buFontTx/>
              <a:buChar char="-"/>
              <a:tabLst/>
              <a:defRPr/>
            </a:pPr>
            <a:r>
              <a:rPr lang="de-DE" dirty="0"/>
              <a:t>Rechts nochmal der Zyklus, gerne als Endlosschleife dargestellt</a:t>
            </a:r>
          </a:p>
          <a:p>
            <a:pPr marL="171450" lvl="0" indent="-171450" algn="l" rtl="0">
              <a:spcBef>
                <a:spcPts val="0"/>
              </a:spcBef>
              <a:spcAft>
                <a:spcPts val="0"/>
              </a:spcAft>
              <a:buFontTx/>
              <a:buChar char="-"/>
            </a:pPr>
            <a:r>
              <a:rPr lang="de-DE" dirty="0"/>
              <a:t>Automatisiertes, schnelles Feedback &amp; schnelleres Programmieren</a:t>
            </a:r>
          </a:p>
          <a:p>
            <a:pPr marL="171450" lvl="0" indent="-171450" algn="l" rtl="0">
              <a:spcBef>
                <a:spcPts val="0"/>
              </a:spcBef>
              <a:spcAft>
                <a:spcPts val="0"/>
              </a:spcAft>
              <a:buFontTx/>
              <a:buChar char="-"/>
            </a:pPr>
            <a:r>
              <a:rPr lang="de-DE" dirty="0"/>
              <a:t>Ergebnisse in Bessere Qualität </a:t>
            </a:r>
          </a:p>
          <a:p>
            <a:pPr marL="171450" lvl="0" indent="-171450" algn="l" rtl="0">
              <a:spcBef>
                <a:spcPts val="0"/>
              </a:spcBef>
              <a:spcAft>
                <a:spcPts val="0"/>
              </a:spcAft>
              <a:buFontTx/>
              <a:buChar char="-"/>
            </a:pPr>
            <a:r>
              <a:rPr lang="de-DE" dirty="0"/>
              <a:t>Vereinfachtes, schnelleres </a:t>
            </a:r>
            <a:r>
              <a:rPr lang="de-DE" dirty="0" err="1"/>
              <a:t>Deployment</a:t>
            </a:r>
            <a:endParaRPr lang="de-DE" dirty="0"/>
          </a:p>
          <a:p>
            <a:pPr marL="171450" lvl="0" indent="-171450" algn="l" rtl="0">
              <a:spcBef>
                <a:spcPts val="0"/>
              </a:spcBef>
              <a:spcAft>
                <a:spcPts val="0"/>
              </a:spcAft>
              <a:buFontTx/>
              <a:buChar char="-"/>
            </a:pPr>
            <a:r>
              <a:rPr lang="de-DE" dirty="0"/>
              <a:t>Lerneffekt</a:t>
            </a:r>
          </a:p>
          <a:p>
            <a:pPr marL="171450" lvl="0" indent="-171450" algn="l" rtl="0">
              <a:spcBef>
                <a:spcPts val="0"/>
              </a:spcBef>
              <a:spcAft>
                <a:spcPts val="0"/>
              </a:spcAft>
              <a:buFontTx/>
              <a:buChar char="-"/>
            </a:pPr>
            <a:endParaRPr lang="de-DE" dirty="0"/>
          </a:p>
        </p:txBody>
      </p:sp>
    </p:spTree>
    <p:extLst>
      <p:ext uri="{BB962C8B-B14F-4D97-AF65-F5344CB8AC3E}">
        <p14:creationId xmlns:p14="http://schemas.microsoft.com/office/powerpoint/2010/main" val="36863854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0"/>
        <p:cNvGrpSpPr/>
        <p:nvPr/>
      </p:nvGrpSpPr>
      <p:grpSpPr>
        <a:xfrm>
          <a:off x="0" y="0"/>
          <a:ext cx="0" cy="0"/>
          <a:chOff x="0" y="0"/>
          <a:chExt cx="0" cy="0"/>
        </a:xfrm>
      </p:grpSpPr>
      <p:sp>
        <p:nvSpPr>
          <p:cNvPr id="1281" name="Google Shape;1281;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 name="Google Shape;1282;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14793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Kommen wir zu </a:t>
            </a:r>
            <a:r>
              <a:rPr lang="de-DE" dirty="0" err="1"/>
              <a:t>XOps</a:t>
            </a:r>
            <a:r>
              <a:rPr lang="de-DE" dirty="0"/>
              <a:t> =&gt; </a:t>
            </a:r>
            <a:r>
              <a:rPr lang="de-DE" dirty="0" err="1"/>
              <a:t>DevOps</a:t>
            </a:r>
            <a:r>
              <a:rPr lang="de-DE" dirty="0"/>
              <a:t> auf andere Berieche angewandt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6553166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de-DE" dirty="0"/>
              <a:t>Fangen wir an mit </a:t>
            </a:r>
            <a:r>
              <a:rPr lang="de-DE" dirty="0" err="1"/>
              <a:t>DataOps</a:t>
            </a:r>
            <a:endParaRPr lang="de-DE" dirty="0"/>
          </a:p>
          <a:p>
            <a:pPr marL="171450" lvl="0" indent="-171450" algn="l" rtl="0">
              <a:spcBef>
                <a:spcPts val="0"/>
              </a:spcBef>
              <a:spcAft>
                <a:spcPts val="0"/>
              </a:spcAft>
              <a:buFontTx/>
              <a:buChar char="-"/>
            </a:pPr>
            <a:r>
              <a:rPr lang="de-DE" dirty="0"/>
              <a:t>Baut auf </a:t>
            </a:r>
            <a:r>
              <a:rPr lang="de-DE" dirty="0" err="1"/>
              <a:t>DevOps</a:t>
            </a:r>
            <a:r>
              <a:rPr lang="de-DE" dirty="0"/>
              <a:t> auf</a:t>
            </a:r>
          </a:p>
          <a:p>
            <a:pPr marL="171450" lvl="0" indent="-171450" algn="l" rtl="0">
              <a:spcBef>
                <a:spcPts val="0"/>
              </a:spcBef>
              <a:spcAft>
                <a:spcPts val="0"/>
              </a:spcAft>
              <a:buFontTx/>
              <a:buChar char="-"/>
            </a:pPr>
            <a:r>
              <a:rPr lang="de-DE" dirty="0"/>
              <a:t>Hat als Ziel </a:t>
            </a:r>
          </a:p>
          <a:p>
            <a:pPr marL="628650" lvl="1" indent="-171450" algn="l" rtl="0">
              <a:spcBef>
                <a:spcPts val="0"/>
              </a:spcBef>
              <a:spcAft>
                <a:spcPts val="0"/>
              </a:spcAft>
              <a:buFontTx/>
              <a:buChar char="-"/>
            </a:pPr>
            <a:r>
              <a:rPr lang="de-DE" dirty="0"/>
              <a:t>Schritte zw. Rohdaten &amp; Dashboards zu vereinfachen</a:t>
            </a:r>
          </a:p>
          <a:p>
            <a:pPr marL="628650" lvl="1" indent="-171450" algn="l" rtl="0">
              <a:spcBef>
                <a:spcPts val="0"/>
              </a:spcBef>
              <a:spcAft>
                <a:spcPts val="0"/>
              </a:spcAft>
              <a:buFontTx/>
              <a:buChar char="-"/>
            </a:pPr>
            <a:r>
              <a:rPr lang="de-DE" dirty="0"/>
              <a:t>Allgemein Qualität &amp; Skalierbarkeit von Data Sc. Produkten zu verbessern</a:t>
            </a:r>
          </a:p>
          <a:p>
            <a:pPr marL="171450" lvl="0" indent="-171450" algn="l" rtl="0">
              <a:spcBef>
                <a:spcPts val="0"/>
              </a:spcBef>
              <a:spcAft>
                <a:spcPts val="0"/>
              </a:spcAft>
              <a:buFontTx/>
              <a:buChar char="-"/>
            </a:pPr>
            <a:r>
              <a:rPr lang="de-DE" dirty="0"/>
              <a:t>Dazu nötig: Zusammenarbeit, über Data-Bereich hinaus </a:t>
            </a:r>
            <a:r>
              <a:rPr lang="de-DE" dirty="0" err="1"/>
              <a:t>DevOps</a:t>
            </a:r>
            <a:r>
              <a:rPr lang="de-DE" dirty="0"/>
              <a:t> &amp; </a:t>
            </a:r>
            <a:r>
              <a:rPr lang="de-DE" dirty="0" err="1"/>
              <a:t>geschäftl</a:t>
            </a:r>
            <a:r>
              <a:rPr lang="de-DE" dirty="0"/>
              <a:t>. Expertise</a:t>
            </a:r>
          </a:p>
          <a:p>
            <a:pPr marL="171450" lvl="0" indent="-171450" algn="l" rtl="0">
              <a:spcBef>
                <a:spcPts val="0"/>
              </a:spcBef>
              <a:spcAft>
                <a:spcPts val="0"/>
              </a:spcAft>
              <a:buFontTx/>
              <a:buChar char="-"/>
            </a:pPr>
            <a:endParaRPr lang="de-DE" dirty="0"/>
          </a:p>
          <a:p>
            <a:pPr marL="171450" lvl="0" indent="-171450" algn="l" rtl="0">
              <a:spcBef>
                <a:spcPts val="0"/>
              </a:spcBef>
              <a:spcAft>
                <a:spcPts val="0"/>
              </a:spcAft>
              <a:buFontTx/>
              <a:buChar char="-"/>
            </a:pPr>
            <a:r>
              <a:rPr lang="de-DE" dirty="0"/>
              <a:t>Wie wird das erreicht/automatisiert</a:t>
            </a:r>
          </a:p>
          <a:p>
            <a:pPr marL="628650" lvl="1" indent="-171450" algn="l" rtl="0">
              <a:spcBef>
                <a:spcPts val="0"/>
              </a:spcBef>
              <a:spcAft>
                <a:spcPts val="0"/>
              </a:spcAft>
              <a:buFontTx/>
              <a:buChar char="-"/>
            </a:pPr>
            <a:r>
              <a:rPr lang="de-DE" dirty="0"/>
              <a:t>Anders als bei </a:t>
            </a:r>
            <a:r>
              <a:rPr lang="de-DE" dirty="0" err="1"/>
              <a:t>devops</a:t>
            </a:r>
            <a:r>
              <a:rPr lang="de-DE" dirty="0"/>
              <a:t> zwei Pipelines</a:t>
            </a:r>
          </a:p>
          <a:p>
            <a:pPr marL="628650" lvl="1" indent="-171450" algn="l" rtl="0">
              <a:spcBef>
                <a:spcPts val="0"/>
              </a:spcBef>
              <a:spcAft>
                <a:spcPts val="0"/>
              </a:spcAft>
              <a:buFontTx/>
              <a:buChar char="-"/>
            </a:pPr>
            <a:r>
              <a:rPr lang="de-DE" dirty="0"/>
              <a:t>Data Pipeline</a:t>
            </a:r>
          </a:p>
          <a:p>
            <a:pPr marL="1085850" lvl="2" indent="-171450" algn="l" rtl="0">
              <a:spcBef>
                <a:spcPts val="0"/>
              </a:spcBef>
              <a:spcAft>
                <a:spcPts val="0"/>
              </a:spcAft>
              <a:buFontTx/>
              <a:buChar char="-"/>
            </a:pPr>
            <a:r>
              <a:rPr lang="de-DE" dirty="0"/>
              <a:t>Verarbeiten &amp; auswerten von Daten</a:t>
            </a:r>
          </a:p>
          <a:p>
            <a:pPr marL="1085850" lvl="2" indent="-171450" algn="l" rtl="0">
              <a:spcBef>
                <a:spcPts val="0"/>
              </a:spcBef>
              <a:spcAft>
                <a:spcPts val="0"/>
              </a:spcAft>
              <a:buFontTx/>
              <a:buChar char="-"/>
            </a:pPr>
            <a:r>
              <a:rPr lang="de-DE" dirty="0"/>
              <a:t>Validierung der Daten insbesondere unter Benutzung von SPC</a:t>
            </a:r>
          </a:p>
          <a:p>
            <a:pPr marL="628650" lvl="1" indent="-171450" algn="l" rtl="0">
              <a:spcBef>
                <a:spcPts val="0"/>
              </a:spcBef>
              <a:spcAft>
                <a:spcPts val="0"/>
              </a:spcAft>
              <a:buFontTx/>
              <a:buChar char="-"/>
            </a:pPr>
            <a:r>
              <a:rPr lang="de-DE" dirty="0" err="1"/>
              <a:t>Zusätzl</a:t>
            </a:r>
            <a:r>
              <a:rPr lang="de-DE" dirty="0"/>
              <a:t>.: Pipeline um Auswertungen vor dem </a:t>
            </a:r>
            <a:r>
              <a:rPr lang="de-DE" dirty="0" err="1"/>
              <a:t>Deployment</a:t>
            </a:r>
            <a:r>
              <a:rPr lang="de-DE" dirty="0"/>
              <a:t> zu </a:t>
            </a:r>
            <a:r>
              <a:rPr lang="de-DE" dirty="0" err="1"/>
              <a:t>Analyiseren</a:t>
            </a:r>
            <a:endParaRPr lang="de-DE" dirty="0"/>
          </a:p>
          <a:p>
            <a:pPr marL="628650" lvl="1" indent="-171450" algn="l" rtl="0">
              <a:spcBef>
                <a:spcPts val="0"/>
              </a:spcBef>
              <a:spcAft>
                <a:spcPts val="0"/>
              </a:spcAft>
              <a:buFontTx/>
              <a:buChar char="-"/>
            </a:pPr>
            <a:r>
              <a:rPr lang="de-DE" dirty="0"/>
              <a:t>In dem Sinne schneiden sich Pipelines =&gt; siehe vereinfachte Darstellung</a:t>
            </a:r>
          </a:p>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32812079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83803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99522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07212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800060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59503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de-DE" dirty="0"/>
              <a:t>https://geekflare.com/de/devsecops-introduction/</a:t>
            </a:r>
          </a:p>
          <a:p>
            <a:endParaRPr lang="de-DE" dirty="0"/>
          </a:p>
        </p:txBody>
      </p:sp>
    </p:spTree>
    <p:extLst>
      <p:ext uri="{BB962C8B-B14F-4D97-AF65-F5344CB8AC3E}">
        <p14:creationId xmlns:p14="http://schemas.microsoft.com/office/powerpoint/2010/main" val="418536631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79463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781127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24891474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7232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207602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Google Shape;728;g8b8ed53e21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 name="Google Shape;729;g8b8ed53e21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g8c1997cbfd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 name="Google Shape;735;g8c1997cbf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8bed413fd1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8bed413fd1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93be0b7465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93be0b7465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8c1997cbfd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8c1997cbfd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350775916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8b8ed53e2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8b8ed53e2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8c1997cbfd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8c1997cbfd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8c1997cbfd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 name="Google Shape;912;g8c1997cbfd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8c2221473c_0_3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8c2221473c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8c1997cbfd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8c1997cbfd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0"/>
        <p:cNvGrpSpPr/>
        <p:nvPr/>
      </p:nvGrpSpPr>
      <p:grpSpPr>
        <a:xfrm>
          <a:off x="0" y="0"/>
          <a:ext cx="0" cy="0"/>
          <a:chOff x="0" y="0"/>
          <a:chExt cx="0" cy="0"/>
        </a:xfrm>
      </p:grpSpPr>
      <p:sp>
        <p:nvSpPr>
          <p:cNvPr id="951" name="Google Shape;951;g8c2221473c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 name="Google Shape;952;g8c2221473c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
        <p:cNvGrpSpPr/>
        <p:nvPr/>
      </p:nvGrpSpPr>
      <p:grpSpPr>
        <a:xfrm>
          <a:off x="0" y="0"/>
          <a:ext cx="0" cy="0"/>
          <a:chOff x="0" y="0"/>
          <a:chExt cx="0" cy="0"/>
        </a:xfrm>
      </p:grpSpPr>
      <p:sp>
        <p:nvSpPr>
          <p:cNvPr id="958" name="Google Shape;958;gad0aeb9a52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 name="Google Shape;959;gad0aeb9a5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2"/>
        <p:cNvGrpSpPr/>
        <p:nvPr/>
      </p:nvGrpSpPr>
      <p:grpSpPr>
        <a:xfrm>
          <a:off x="0" y="0"/>
          <a:ext cx="0" cy="0"/>
          <a:chOff x="0" y="0"/>
          <a:chExt cx="0" cy="0"/>
        </a:xfrm>
      </p:grpSpPr>
      <p:sp>
        <p:nvSpPr>
          <p:cNvPr id="963" name="Google Shape;963;g8c1997cbfd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4" name="Google Shape;964;g8c1997cbfd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g8b8ed53e21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 name="Google Shape;1071;g8b8ed53e21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p:cNvGrpSpPr/>
        <p:nvPr/>
      </p:nvGrpSpPr>
      <p:grpSpPr>
        <a:xfrm>
          <a:off x="0" y="0"/>
          <a:ext cx="0" cy="0"/>
          <a:chOff x="0" y="0"/>
          <a:chExt cx="0" cy="0"/>
        </a:xfrm>
      </p:grpSpPr>
      <p:sp>
        <p:nvSpPr>
          <p:cNvPr id="1095" name="Google Shape;1095;g8c1997cbfd_0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6" name="Google Shape;1096;g8c1997cbfd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393289797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9"/>
        <p:cNvGrpSpPr/>
        <p:nvPr/>
      </p:nvGrpSpPr>
      <p:grpSpPr>
        <a:xfrm>
          <a:off x="0" y="0"/>
          <a:ext cx="0" cy="0"/>
          <a:chOff x="0" y="0"/>
          <a:chExt cx="0" cy="0"/>
        </a:xfrm>
      </p:grpSpPr>
      <p:sp>
        <p:nvSpPr>
          <p:cNvPr id="1110" name="Google Shape;1110;g8c1997cbfd_0_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1" name="Google Shape;1111;g8c1997cbfd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8"/>
        <p:cNvGrpSpPr/>
        <p:nvPr/>
      </p:nvGrpSpPr>
      <p:grpSpPr>
        <a:xfrm>
          <a:off x="0" y="0"/>
          <a:ext cx="0" cy="0"/>
          <a:chOff x="0" y="0"/>
          <a:chExt cx="0" cy="0"/>
        </a:xfrm>
      </p:grpSpPr>
      <p:sp>
        <p:nvSpPr>
          <p:cNvPr id="1179" name="Google Shape;1179;g8c1997cbfd_0_5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0" name="Google Shape;1180;g8c1997cbfd_0_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7"/>
        <p:cNvGrpSpPr/>
        <p:nvPr/>
      </p:nvGrpSpPr>
      <p:grpSpPr>
        <a:xfrm>
          <a:off x="0" y="0"/>
          <a:ext cx="0" cy="0"/>
          <a:chOff x="0" y="0"/>
          <a:chExt cx="0" cy="0"/>
        </a:xfrm>
      </p:grpSpPr>
      <p:sp>
        <p:nvSpPr>
          <p:cNvPr id="1218" name="Google Shape;1218;g8c1997cbfd_0_5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9" name="Google Shape;1219;g8c1997cbfd_0_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0"/>
        <p:cNvGrpSpPr/>
        <p:nvPr/>
      </p:nvGrpSpPr>
      <p:grpSpPr>
        <a:xfrm>
          <a:off x="0" y="0"/>
          <a:ext cx="0" cy="0"/>
          <a:chOff x="0" y="0"/>
          <a:chExt cx="0" cy="0"/>
        </a:xfrm>
      </p:grpSpPr>
      <p:sp>
        <p:nvSpPr>
          <p:cNvPr id="1241" name="Google Shape;1241;g8c1997cbfd_0_6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 name="Google Shape;1242;g8c1997cbfd_0_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p:cNvGrpSpPr/>
        <p:nvPr/>
      </p:nvGrpSpPr>
      <p:grpSpPr>
        <a:xfrm>
          <a:off x="0" y="0"/>
          <a:ext cx="0" cy="0"/>
          <a:chOff x="0" y="0"/>
          <a:chExt cx="0" cy="0"/>
        </a:xfrm>
      </p:grpSpPr>
      <p:sp>
        <p:nvSpPr>
          <p:cNvPr id="1262" name="Google Shape;1262;g8c1997cbfd_0_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8c1997cbfd_0_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0"/>
        <p:cNvGrpSpPr/>
        <p:nvPr/>
      </p:nvGrpSpPr>
      <p:grpSpPr>
        <a:xfrm>
          <a:off x="0" y="0"/>
          <a:ext cx="0" cy="0"/>
          <a:chOff x="0" y="0"/>
          <a:chExt cx="0" cy="0"/>
        </a:xfrm>
      </p:grpSpPr>
      <p:sp>
        <p:nvSpPr>
          <p:cNvPr id="1281" name="Google Shape;1281;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 name="Google Shape;1282;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1"/>
        <p:cNvGrpSpPr/>
        <p:nvPr/>
      </p:nvGrpSpPr>
      <p:grpSpPr>
        <a:xfrm>
          <a:off x="0" y="0"/>
          <a:ext cx="0" cy="0"/>
          <a:chOff x="0" y="0"/>
          <a:chExt cx="0" cy="0"/>
        </a:xfrm>
      </p:grpSpPr>
      <p:sp>
        <p:nvSpPr>
          <p:cNvPr id="1302" name="Google Shape;1302;g8c1997cbfd_0_6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3" name="Google Shape;1303;g8c1997cbfd_0_6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5"/>
        <p:cNvGrpSpPr/>
        <p:nvPr/>
      </p:nvGrpSpPr>
      <p:grpSpPr>
        <a:xfrm>
          <a:off x="0" y="0"/>
          <a:ext cx="0" cy="0"/>
          <a:chOff x="0" y="0"/>
          <a:chExt cx="0" cy="0"/>
        </a:xfrm>
      </p:grpSpPr>
      <p:sp>
        <p:nvSpPr>
          <p:cNvPr id="1326" name="Google Shape;1326;g8c1997cbfd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7" name="Google Shape;1327;g8c1997cbfd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4"/>
        <p:cNvGrpSpPr/>
        <p:nvPr/>
      </p:nvGrpSpPr>
      <p:grpSpPr>
        <a:xfrm>
          <a:off x="0" y="0"/>
          <a:ext cx="0" cy="0"/>
          <a:chOff x="0" y="0"/>
          <a:chExt cx="0" cy="0"/>
        </a:xfrm>
      </p:grpSpPr>
      <p:sp>
        <p:nvSpPr>
          <p:cNvPr id="1355" name="Google Shape;1355;g8c1997cbfd_0_6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6" name="Google Shape;1356;g8c1997cbfd_0_6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6"/>
        <p:cNvGrpSpPr/>
        <p:nvPr/>
      </p:nvGrpSpPr>
      <p:grpSpPr>
        <a:xfrm>
          <a:off x="0" y="0"/>
          <a:ext cx="0" cy="0"/>
          <a:chOff x="0" y="0"/>
          <a:chExt cx="0" cy="0"/>
        </a:xfrm>
      </p:grpSpPr>
      <p:sp>
        <p:nvSpPr>
          <p:cNvPr id="1387" name="Google Shape;1387;g8c1997cbfd_0_7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8" name="Google Shape;1388;g8c1997cbfd_0_7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335795057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0"/>
        <p:cNvGrpSpPr/>
        <p:nvPr/>
      </p:nvGrpSpPr>
      <p:grpSpPr>
        <a:xfrm>
          <a:off x="0" y="0"/>
          <a:ext cx="0" cy="0"/>
          <a:chOff x="0" y="0"/>
          <a:chExt cx="0" cy="0"/>
        </a:xfrm>
      </p:grpSpPr>
      <p:sp>
        <p:nvSpPr>
          <p:cNvPr id="1421" name="Google Shape;1421;g8c1997cbfd_0_6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2" name="Google Shape;1422;g8c1997cbfd_0_6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6"/>
        <p:cNvGrpSpPr/>
        <p:nvPr/>
      </p:nvGrpSpPr>
      <p:grpSpPr>
        <a:xfrm>
          <a:off x="0" y="0"/>
          <a:ext cx="0" cy="0"/>
          <a:chOff x="0" y="0"/>
          <a:chExt cx="0" cy="0"/>
        </a:xfrm>
      </p:grpSpPr>
      <p:sp>
        <p:nvSpPr>
          <p:cNvPr id="1447" name="Google Shape;1447;g8c1997cbfd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8" name="Google Shape;1448;g8c1997cbfd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4"/>
        <p:cNvGrpSpPr/>
        <p:nvPr/>
      </p:nvGrpSpPr>
      <p:grpSpPr>
        <a:xfrm>
          <a:off x="0" y="0"/>
          <a:ext cx="0" cy="0"/>
          <a:chOff x="0" y="0"/>
          <a:chExt cx="0" cy="0"/>
        </a:xfrm>
      </p:grpSpPr>
      <p:sp>
        <p:nvSpPr>
          <p:cNvPr id="1485" name="Google Shape;1485;g8c1997cbfd_0_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6" name="Google Shape;1486;g8c1997cbfd_0_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5"/>
        <p:cNvGrpSpPr/>
        <p:nvPr/>
      </p:nvGrpSpPr>
      <p:grpSpPr>
        <a:xfrm>
          <a:off x="0" y="0"/>
          <a:ext cx="0" cy="0"/>
          <a:chOff x="0" y="0"/>
          <a:chExt cx="0" cy="0"/>
        </a:xfrm>
      </p:grpSpPr>
      <p:sp>
        <p:nvSpPr>
          <p:cNvPr id="1516" name="Google Shape;1516;g8c1997cbfd_0_7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7" name="Google Shape;1517;g8c1997cbfd_0_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2"/>
        <p:cNvGrpSpPr/>
        <p:nvPr/>
      </p:nvGrpSpPr>
      <p:grpSpPr>
        <a:xfrm>
          <a:off x="0" y="0"/>
          <a:ext cx="0" cy="0"/>
          <a:chOff x="0" y="0"/>
          <a:chExt cx="0" cy="0"/>
        </a:xfrm>
      </p:grpSpPr>
      <p:sp>
        <p:nvSpPr>
          <p:cNvPr id="1533" name="Google Shape;1533;g8c1997cbfd_0_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4" name="Google Shape;1534;g8c1997cbfd_0_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7"/>
        <p:cNvGrpSpPr/>
        <p:nvPr/>
      </p:nvGrpSpPr>
      <p:grpSpPr>
        <a:xfrm>
          <a:off x="0" y="0"/>
          <a:ext cx="0" cy="0"/>
          <a:chOff x="0" y="0"/>
          <a:chExt cx="0" cy="0"/>
        </a:xfrm>
      </p:grpSpPr>
      <p:sp>
        <p:nvSpPr>
          <p:cNvPr id="1548" name="Google Shape;1548;g8c1997cbfd_0_7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9" name="Google Shape;1549;g8c1997cbfd_0_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0"/>
        <p:cNvGrpSpPr/>
        <p:nvPr/>
      </p:nvGrpSpPr>
      <p:grpSpPr>
        <a:xfrm>
          <a:off x="0" y="0"/>
          <a:ext cx="0" cy="0"/>
          <a:chOff x="0" y="0"/>
          <a:chExt cx="0" cy="0"/>
        </a:xfrm>
      </p:grpSpPr>
      <p:sp>
        <p:nvSpPr>
          <p:cNvPr id="1581" name="Google Shape;1581;g8c1997cbfd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2" name="Google Shape;1582;g8c1997cbfd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2"/>
        <p:cNvGrpSpPr/>
        <p:nvPr/>
      </p:nvGrpSpPr>
      <p:grpSpPr>
        <a:xfrm>
          <a:off x="0" y="0"/>
          <a:ext cx="0" cy="0"/>
          <a:chOff x="0" y="0"/>
          <a:chExt cx="0" cy="0"/>
        </a:xfrm>
      </p:grpSpPr>
      <p:sp>
        <p:nvSpPr>
          <p:cNvPr id="1593" name="Google Shape;1593;SLIDES_API1837974049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4" name="Google Shape;1594;SLIDES_API1837974049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9"/>
        <p:cNvGrpSpPr/>
        <p:nvPr/>
      </p:nvGrpSpPr>
      <p:grpSpPr>
        <a:xfrm>
          <a:off x="0" y="0"/>
          <a:ext cx="0" cy="0"/>
          <a:chOff x="0" y="0"/>
          <a:chExt cx="0" cy="0"/>
        </a:xfrm>
      </p:grpSpPr>
      <p:sp>
        <p:nvSpPr>
          <p:cNvPr id="1600" name="Google Shape;1600;SLIDES_API183797404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1" name="Google Shape;1601;SLIDES_API183797404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6"/>
        <p:cNvGrpSpPr/>
        <p:nvPr/>
      </p:nvGrpSpPr>
      <p:grpSpPr>
        <a:xfrm>
          <a:off x="0" y="0"/>
          <a:ext cx="0" cy="0"/>
          <a:chOff x="0" y="0"/>
          <a:chExt cx="0" cy="0"/>
        </a:xfrm>
      </p:grpSpPr>
      <p:sp>
        <p:nvSpPr>
          <p:cNvPr id="1607" name="Google Shape;1607;g8b8ed53e21_2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8" name="Google Shape;1608;g8b8ed53e21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148109581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9"/>
        <p:cNvGrpSpPr/>
        <p:nvPr/>
      </p:nvGrpSpPr>
      <p:grpSpPr>
        <a:xfrm>
          <a:off x="0" y="0"/>
          <a:ext cx="0" cy="0"/>
          <a:chOff x="0" y="0"/>
          <a:chExt cx="0" cy="0"/>
        </a:xfrm>
      </p:grpSpPr>
      <p:sp>
        <p:nvSpPr>
          <p:cNvPr id="1630" name="Google Shape;1630;gad0aeb9a52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1" name="Google Shape;1631;gad0aeb9a52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5"/>
        <p:cNvGrpSpPr/>
        <p:nvPr/>
      </p:nvGrpSpPr>
      <p:grpSpPr>
        <a:xfrm>
          <a:off x="0" y="0"/>
          <a:ext cx="0" cy="0"/>
          <a:chOff x="0" y="0"/>
          <a:chExt cx="0" cy="0"/>
        </a:xfrm>
      </p:grpSpPr>
      <p:sp>
        <p:nvSpPr>
          <p:cNvPr id="1646" name="Google Shape;1646;gad0aeb9a52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7" name="Google Shape;1647;gad0aeb9a52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2"/>
        <p:cNvGrpSpPr/>
        <p:nvPr/>
      </p:nvGrpSpPr>
      <p:grpSpPr>
        <a:xfrm>
          <a:off x="0" y="0"/>
          <a:ext cx="0" cy="0"/>
          <a:chOff x="0" y="0"/>
          <a:chExt cx="0" cy="0"/>
        </a:xfrm>
      </p:grpSpPr>
      <p:sp>
        <p:nvSpPr>
          <p:cNvPr id="1983" name="Google Shape;1983;gad0aeb9a52_0_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4" name="Google Shape;1984;gad0aeb9a52_0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2"/>
        <p:cNvGrpSpPr/>
        <p:nvPr/>
      </p:nvGrpSpPr>
      <p:grpSpPr>
        <a:xfrm>
          <a:off x="0" y="0"/>
          <a:ext cx="0" cy="0"/>
          <a:chOff x="0" y="0"/>
          <a:chExt cx="0" cy="0"/>
        </a:xfrm>
      </p:grpSpPr>
      <p:sp>
        <p:nvSpPr>
          <p:cNvPr id="8483" name="Google Shape;8483;gad0aeb9a52_0_69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4" name="Google Shape;8484;gad0aeb9a52_0_69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9"/>
        <p:cNvGrpSpPr/>
        <p:nvPr/>
      </p:nvGrpSpPr>
      <p:grpSpPr>
        <a:xfrm>
          <a:off x="0" y="0"/>
          <a:ext cx="0" cy="0"/>
          <a:chOff x="0" y="0"/>
          <a:chExt cx="0" cy="0"/>
        </a:xfrm>
      </p:grpSpPr>
      <p:sp>
        <p:nvSpPr>
          <p:cNvPr id="8910" name="Google Shape;8910;gad0aeb9a52_0_74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1" name="Google Shape;8911;gad0aeb9a52_0_7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2"/>
        <p:cNvGrpSpPr/>
        <p:nvPr/>
      </p:nvGrpSpPr>
      <p:grpSpPr>
        <a:xfrm>
          <a:off x="0" y="0"/>
          <a:ext cx="0" cy="0"/>
          <a:chOff x="0" y="0"/>
          <a:chExt cx="0" cy="0"/>
        </a:xfrm>
      </p:grpSpPr>
      <p:sp>
        <p:nvSpPr>
          <p:cNvPr id="9073" name="Google Shape;9073;gad0aeb9a52_0_75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4" name="Google Shape;9074;gad0aeb9a52_0_75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74"/>
        <p:cNvGrpSpPr/>
        <p:nvPr/>
      </p:nvGrpSpPr>
      <p:grpSpPr>
        <a:xfrm>
          <a:off x="0" y="0"/>
          <a:ext cx="0" cy="0"/>
          <a:chOff x="0" y="0"/>
          <a:chExt cx="0" cy="0"/>
        </a:xfrm>
      </p:grpSpPr>
      <p:sp>
        <p:nvSpPr>
          <p:cNvPr id="9475" name="Google Shape;9475;gad0aeb9a52_0_79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76" name="Google Shape;9476;gad0aeb9a52_0_7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5"/>
        <p:cNvGrpSpPr/>
        <p:nvPr/>
      </p:nvGrpSpPr>
      <p:grpSpPr>
        <a:xfrm>
          <a:off x="0" y="0"/>
          <a:ext cx="0" cy="0"/>
          <a:chOff x="0" y="0"/>
          <a:chExt cx="0" cy="0"/>
        </a:xfrm>
      </p:grpSpPr>
      <p:sp>
        <p:nvSpPr>
          <p:cNvPr id="9846" name="Google Shape;9846;gad0aeb9a52_0_83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47" name="Google Shape;9847;gad0aeb9a52_0_8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7"/>
        <p:cNvGrpSpPr/>
        <p:nvPr/>
      </p:nvGrpSpPr>
      <p:grpSpPr>
        <a:xfrm>
          <a:off x="0" y="0"/>
          <a:ext cx="0" cy="0"/>
          <a:chOff x="0" y="0"/>
          <a:chExt cx="0" cy="0"/>
        </a:xfrm>
      </p:grpSpPr>
      <p:sp>
        <p:nvSpPr>
          <p:cNvPr id="10148" name="Google Shape;10148;gad0aeb9a52_0_86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49" name="Google Shape;10149;gad0aeb9a52_0_86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39"/>
        <p:cNvGrpSpPr/>
        <p:nvPr/>
      </p:nvGrpSpPr>
      <p:grpSpPr>
        <a:xfrm>
          <a:off x="0" y="0"/>
          <a:ext cx="0" cy="0"/>
          <a:chOff x="0" y="0"/>
          <a:chExt cx="0" cy="0"/>
        </a:xfrm>
      </p:grpSpPr>
      <p:sp>
        <p:nvSpPr>
          <p:cNvPr id="10440" name="Google Shape;10440;gad0aeb9a52_0_8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1" name="Google Shape;10441;gad0aeb9a52_0_8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4012295322"/>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98"/>
        <p:cNvGrpSpPr/>
        <p:nvPr/>
      </p:nvGrpSpPr>
      <p:grpSpPr>
        <a:xfrm>
          <a:off x="0" y="0"/>
          <a:ext cx="0" cy="0"/>
          <a:chOff x="0" y="0"/>
          <a:chExt cx="0" cy="0"/>
        </a:xfrm>
      </p:grpSpPr>
      <p:sp>
        <p:nvSpPr>
          <p:cNvPr id="10799" name="Google Shape;10799;gad0aeb9a52_0_9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00" name="Google Shape;10800;gad0aeb9a52_0_9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5"/>
        <p:cNvGrpSpPr/>
        <p:nvPr/>
      </p:nvGrpSpPr>
      <p:grpSpPr>
        <a:xfrm>
          <a:off x="0" y="0"/>
          <a:ext cx="0" cy="0"/>
          <a:chOff x="0" y="0"/>
          <a:chExt cx="0" cy="0"/>
        </a:xfrm>
      </p:grpSpPr>
      <p:sp>
        <p:nvSpPr>
          <p:cNvPr id="11216" name="Google Shape;11216;gad0aeb9a52_0_9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17" name="Google Shape;11217;gad0aeb9a52_0_9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4"/>
        <p:cNvGrpSpPr/>
        <p:nvPr/>
      </p:nvGrpSpPr>
      <p:grpSpPr>
        <a:xfrm>
          <a:off x="0" y="0"/>
          <a:ext cx="0" cy="0"/>
          <a:chOff x="0" y="0"/>
          <a:chExt cx="0" cy="0"/>
        </a:xfrm>
      </p:grpSpPr>
      <p:sp>
        <p:nvSpPr>
          <p:cNvPr id="11555" name="Google Shape;11555;gad0aeb9a52_0_100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6" name="Google Shape;11556;gad0aeb9a52_0_10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2"/>
        <p:cNvGrpSpPr/>
        <p:nvPr/>
      </p:nvGrpSpPr>
      <p:grpSpPr>
        <a:xfrm>
          <a:off x="0" y="0"/>
          <a:ext cx="0" cy="0"/>
          <a:chOff x="0" y="0"/>
          <a:chExt cx="0" cy="0"/>
        </a:xfrm>
      </p:grpSpPr>
      <p:sp>
        <p:nvSpPr>
          <p:cNvPr id="11743" name="Google Shape;11743;gad0aeb9a52_0_10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44" name="Google Shape;11744;gad0aeb9a52_0_10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85"/>
        <p:cNvGrpSpPr/>
        <p:nvPr/>
      </p:nvGrpSpPr>
      <p:grpSpPr>
        <a:xfrm>
          <a:off x="0" y="0"/>
          <a:ext cx="0" cy="0"/>
          <a:chOff x="0" y="0"/>
          <a:chExt cx="0" cy="0"/>
        </a:xfrm>
      </p:grpSpPr>
      <p:sp>
        <p:nvSpPr>
          <p:cNvPr id="11986" name="Google Shape;11986;gad0aeb9a52_0_104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7" name="Google Shape;11987;gad0aeb9a52_0_10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4"/>
        <p:cNvGrpSpPr/>
        <p:nvPr/>
      </p:nvGrpSpPr>
      <p:grpSpPr>
        <a:xfrm>
          <a:off x="0" y="0"/>
          <a:ext cx="0" cy="0"/>
          <a:chOff x="0" y="0"/>
          <a:chExt cx="0" cy="0"/>
        </a:xfrm>
      </p:grpSpPr>
      <p:sp>
        <p:nvSpPr>
          <p:cNvPr id="1485" name="Google Shape;1485;g8c1997cbfd_0_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6" name="Google Shape;1486;g8c1997cbfd_0_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96565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903413"/>
            <a:ext cx="4079700" cy="26319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00588"/>
            <a:ext cx="2350500" cy="73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2"/>
        <p:cNvGrpSpPr/>
        <p:nvPr/>
      </p:nvGrpSpPr>
      <p:grpSpPr>
        <a:xfrm>
          <a:off x="0" y="0"/>
          <a:ext cx="0" cy="0"/>
          <a:chOff x="0" y="0"/>
          <a:chExt cx="0" cy="0"/>
        </a:xfrm>
      </p:grpSpPr>
      <p:sp>
        <p:nvSpPr>
          <p:cNvPr id="113" name="Google Shape;113;p11"/>
          <p:cNvSpPr txBox="1">
            <a:spLocks noGrp="1"/>
          </p:cNvSpPr>
          <p:nvPr>
            <p:ph type="title" hasCustomPrompt="1"/>
          </p:nvPr>
        </p:nvSpPr>
        <p:spPr>
          <a:xfrm>
            <a:off x="1903250" y="1834838"/>
            <a:ext cx="5337600" cy="112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7200"/>
              <a:buNone/>
              <a:defRPr sz="77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14" name="Google Shape;114;p11"/>
          <p:cNvSpPr txBox="1">
            <a:spLocks noGrp="1"/>
          </p:cNvSpPr>
          <p:nvPr>
            <p:ph type="body" idx="1"/>
          </p:nvPr>
        </p:nvSpPr>
        <p:spPr>
          <a:xfrm>
            <a:off x="2524200" y="2955575"/>
            <a:ext cx="4095600" cy="3531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500"/>
            </a:lvl1pPr>
            <a:lvl2pPr marL="914400" lvl="1" indent="-317500" algn="ctr">
              <a:spcBef>
                <a:spcPts val="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115" name="Google Shape;115;p11"/>
          <p:cNvGrpSpPr/>
          <p:nvPr/>
        </p:nvGrpSpPr>
        <p:grpSpPr>
          <a:xfrm flipH="1">
            <a:off x="6720423" y="3784091"/>
            <a:ext cx="2423582" cy="1357541"/>
            <a:chOff x="-77" y="3784091"/>
            <a:chExt cx="2423582" cy="1357541"/>
          </a:xfrm>
        </p:grpSpPr>
        <p:sp>
          <p:nvSpPr>
            <p:cNvPr id="116" name="Google Shape;116;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 name="Google Shape;121;p11"/>
          <p:cNvGrpSpPr/>
          <p:nvPr/>
        </p:nvGrpSpPr>
        <p:grpSpPr>
          <a:xfrm rot="10800000" flipH="1">
            <a:off x="-77" y="-9"/>
            <a:ext cx="2423582" cy="1357541"/>
            <a:chOff x="-77" y="3784091"/>
            <a:chExt cx="2423582" cy="1357541"/>
          </a:xfrm>
        </p:grpSpPr>
        <p:sp>
          <p:nvSpPr>
            <p:cNvPr id="122" name="Google Shape;122;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9">
    <p:spTree>
      <p:nvGrpSpPr>
        <p:cNvPr id="1" name="Shape 128"/>
        <p:cNvGrpSpPr/>
        <p:nvPr/>
      </p:nvGrpSpPr>
      <p:grpSpPr>
        <a:xfrm>
          <a:off x="0" y="0"/>
          <a:ext cx="0" cy="0"/>
          <a:chOff x="0" y="0"/>
          <a:chExt cx="0" cy="0"/>
        </a:xfrm>
      </p:grpSpPr>
      <p:sp>
        <p:nvSpPr>
          <p:cNvPr id="129" name="Google Shape;129;p13"/>
          <p:cNvSpPr txBox="1">
            <a:spLocks noGrp="1"/>
          </p:cNvSpPr>
          <p:nvPr>
            <p:ph type="title"/>
          </p:nvPr>
        </p:nvSpPr>
        <p:spPr>
          <a:xfrm>
            <a:off x="1902600" y="1512225"/>
            <a:ext cx="5338800" cy="187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9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0" name="Google Shape;130;p13"/>
          <p:cNvSpPr txBox="1">
            <a:spLocks noGrp="1"/>
          </p:cNvSpPr>
          <p:nvPr>
            <p:ph type="title" idx="2"/>
          </p:nvPr>
        </p:nvSpPr>
        <p:spPr>
          <a:xfrm>
            <a:off x="1449150" y="3334700"/>
            <a:ext cx="6245700" cy="61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Raleway"/>
              <a:buNone/>
              <a:defRPr sz="2000">
                <a:latin typeface="Roboto"/>
                <a:ea typeface="Roboto"/>
                <a:cs typeface="Roboto"/>
                <a:sym typeface="Roboto"/>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131" name="Google Shape;131;p13"/>
          <p:cNvGrpSpPr/>
          <p:nvPr/>
        </p:nvGrpSpPr>
        <p:grpSpPr>
          <a:xfrm>
            <a:off x="-77" y="3784091"/>
            <a:ext cx="2423582" cy="1357541"/>
            <a:chOff x="-77" y="3784091"/>
            <a:chExt cx="2423582" cy="1357541"/>
          </a:xfrm>
        </p:grpSpPr>
        <p:sp>
          <p:nvSpPr>
            <p:cNvPr id="132" name="Google Shape;132;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 name="Google Shape;137;p13"/>
          <p:cNvGrpSpPr/>
          <p:nvPr/>
        </p:nvGrpSpPr>
        <p:grpSpPr>
          <a:xfrm rot="10800000">
            <a:off x="6720423" y="-9"/>
            <a:ext cx="2423582" cy="1357541"/>
            <a:chOff x="-77" y="3784091"/>
            <a:chExt cx="2423582" cy="1357541"/>
          </a:xfrm>
        </p:grpSpPr>
        <p:sp>
          <p:nvSpPr>
            <p:cNvPr id="138" name="Google Shape;138;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43"/>
        <p:cNvGrpSpPr/>
        <p:nvPr/>
      </p:nvGrpSpPr>
      <p:grpSpPr>
        <a:xfrm>
          <a:off x="0" y="0"/>
          <a:ext cx="0" cy="0"/>
          <a:chOff x="0" y="0"/>
          <a:chExt cx="0" cy="0"/>
        </a:xfrm>
      </p:grpSpPr>
      <p:sp>
        <p:nvSpPr>
          <p:cNvPr id="144" name="Google Shape;144;p14"/>
          <p:cNvSpPr txBox="1">
            <a:spLocks noGrp="1"/>
          </p:cNvSpPr>
          <p:nvPr>
            <p:ph type="title"/>
          </p:nvPr>
        </p:nvSpPr>
        <p:spPr>
          <a:xfrm>
            <a:off x="5238260" y="1866750"/>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5" name="Google Shape;145;p14"/>
          <p:cNvSpPr txBox="1">
            <a:spLocks noGrp="1"/>
          </p:cNvSpPr>
          <p:nvPr>
            <p:ph type="body" idx="1"/>
          </p:nvPr>
        </p:nvSpPr>
        <p:spPr>
          <a:xfrm>
            <a:off x="5238265" y="24013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46" name="Google Shape;146;p14"/>
          <p:cNvSpPr txBox="1">
            <a:spLocks noGrp="1"/>
          </p:cNvSpPr>
          <p:nvPr>
            <p:ph type="body" idx="2"/>
          </p:nvPr>
        </p:nvSpPr>
        <p:spPr>
          <a:xfrm>
            <a:off x="1760440" y="24013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47" name="Google Shape;147;p14"/>
          <p:cNvSpPr txBox="1">
            <a:spLocks noGrp="1"/>
          </p:cNvSpPr>
          <p:nvPr>
            <p:ph type="title" idx="3"/>
          </p:nvPr>
        </p:nvSpPr>
        <p:spPr>
          <a:xfrm>
            <a:off x="1760435" y="1866750"/>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8" name="Google Shape;148;p14"/>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49" name="Google Shape;149;p14"/>
          <p:cNvGrpSpPr/>
          <p:nvPr/>
        </p:nvGrpSpPr>
        <p:grpSpPr>
          <a:xfrm rot="-5400000">
            <a:off x="8346375" y="4345871"/>
            <a:ext cx="1022509" cy="572747"/>
            <a:chOff x="-77" y="3784091"/>
            <a:chExt cx="2423582" cy="1357541"/>
          </a:xfrm>
        </p:grpSpPr>
        <p:sp>
          <p:nvSpPr>
            <p:cNvPr id="150" name="Google Shape;150;p1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 name="Google Shape;155;p14"/>
          <p:cNvGrpSpPr/>
          <p:nvPr/>
        </p:nvGrpSpPr>
        <p:grpSpPr>
          <a:xfrm rot="5400000">
            <a:off x="-224875" y="224871"/>
            <a:ext cx="1022509" cy="572747"/>
            <a:chOff x="-77" y="3784091"/>
            <a:chExt cx="2423582" cy="1357541"/>
          </a:xfrm>
        </p:grpSpPr>
        <p:sp>
          <p:nvSpPr>
            <p:cNvPr id="156" name="Google Shape;156;p1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14"/>
          <p:cNvGrpSpPr/>
          <p:nvPr/>
        </p:nvGrpSpPr>
        <p:grpSpPr>
          <a:xfrm>
            <a:off x="4524300" y="1089825"/>
            <a:ext cx="95400" cy="3116250"/>
            <a:chOff x="4524300" y="1013625"/>
            <a:chExt cx="95400" cy="3116250"/>
          </a:xfrm>
        </p:grpSpPr>
        <p:sp>
          <p:nvSpPr>
            <p:cNvPr id="162" name="Google Shape;162;p14"/>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4"/>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4"/>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4"/>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4"/>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4"/>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1">
    <p:spTree>
      <p:nvGrpSpPr>
        <p:cNvPr id="1" name="Shape 168"/>
        <p:cNvGrpSpPr/>
        <p:nvPr/>
      </p:nvGrpSpPr>
      <p:grpSpPr>
        <a:xfrm>
          <a:off x="0" y="0"/>
          <a:ext cx="0" cy="0"/>
          <a:chOff x="0" y="0"/>
          <a:chExt cx="0" cy="0"/>
        </a:xfrm>
      </p:grpSpPr>
      <p:sp>
        <p:nvSpPr>
          <p:cNvPr id="169" name="Google Shape;169;p1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0" name="Google Shape;170;p15"/>
          <p:cNvSpPr txBox="1">
            <a:spLocks noGrp="1"/>
          </p:cNvSpPr>
          <p:nvPr>
            <p:ph type="title" idx="2" hasCustomPrompt="1"/>
          </p:nvPr>
        </p:nvSpPr>
        <p:spPr>
          <a:xfrm>
            <a:off x="1212050" y="2433700"/>
            <a:ext cx="992700" cy="49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1" name="Google Shape;171;p15"/>
          <p:cNvSpPr txBox="1">
            <a:spLocks noGrp="1"/>
          </p:cNvSpPr>
          <p:nvPr>
            <p:ph type="title" idx="3" hasCustomPrompt="1"/>
          </p:nvPr>
        </p:nvSpPr>
        <p:spPr>
          <a:xfrm>
            <a:off x="3095750" y="2433700"/>
            <a:ext cx="992700" cy="49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2" name="Google Shape;172;p15"/>
          <p:cNvSpPr txBox="1">
            <a:spLocks noGrp="1"/>
          </p:cNvSpPr>
          <p:nvPr>
            <p:ph type="title" idx="4" hasCustomPrompt="1"/>
          </p:nvPr>
        </p:nvSpPr>
        <p:spPr>
          <a:xfrm>
            <a:off x="5055650" y="2433700"/>
            <a:ext cx="992700" cy="49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3" name="Google Shape;173;p15"/>
          <p:cNvSpPr txBox="1">
            <a:spLocks noGrp="1"/>
          </p:cNvSpPr>
          <p:nvPr>
            <p:ph type="title" idx="5" hasCustomPrompt="1"/>
          </p:nvPr>
        </p:nvSpPr>
        <p:spPr>
          <a:xfrm>
            <a:off x="6939350" y="2433700"/>
            <a:ext cx="992700" cy="49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4" name="Google Shape;174;p15"/>
          <p:cNvSpPr txBox="1">
            <a:spLocks noGrp="1"/>
          </p:cNvSpPr>
          <p:nvPr>
            <p:ph type="subTitle" idx="1"/>
          </p:nvPr>
        </p:nvSpPr>
        <p:spPr>
          <a:xfrm>
            <a:off x="1147475" y="2886625"/>
            <a:ext cx="11220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chemeClr val="accent1"/>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15"/>
          <p:cNvSpPr txBox="1">
            <a:spLocks noGrp="1"/>
          </p:cNvSpPr>
          <p:nvPr>
            <p:ph type="subTitle" idx="6"/>
          </p:nvPr>
        </p:nvSpPr>
        <p:spPr>
          <a:xfrm>
            <a:off x="3031100" y="2886625"/>
            <a:ext cx="11220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chemeClr val="accent2"/>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 name="Google Shape;176;p15"/>
          <p:cNvSpPr txBox="1">
            <a:spLocks noGrp="1"/>
          </p:cNvSpPr>
          <p:nvPr>
            <p:ph type="subTitle" idx="7"/>
          </p:nvPr>
        </p:nvSpPr>
        <p:spPr>
          <a:xfrm>
            <a:off x="4991000" y="2886625"/>
            <a:ext cx="11220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chemeClr val="accent3"/>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15"/>
          <p:cNvSpPr txBox="1">
            <a:spLocks noGrp="1"/>
          </p:cNvSpPr>
          <p:nvPr>
            <p:ph type="subTitle" idx="8"/>
          </p:nvPr>
        </p:nvSpPr>
        <p:spPr>
          <a:xfrm>
            <a:off x="6874700" y="2886625"/>
            <a:ext cx="11220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chemeClr val="accent4"/>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 name="Google Shape;178;p15"/>
          <p:cNvSpPr txBox="1">
            <a:spLocks noGrp="1"/>
          </p:cNvSpPr>
          <p:nvPr>
            <p:ph type="subTitle" idx="9"/>
          </p:nvPr>
        </p:nvSpPr>
        <p:spPr>
          <a:xfrm>
            <a:off x="1041500"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9" name="Google Shape;179;p15"/>
          <p:cNvSpPr txBox="1">
            <a:spLocks noGrp="1"/>
          </p:cNvSpPr>
          <p:nvPr>
            <p:ph type="subTitle" idx="13"/>
          </p:nvPr>
        </p:nvSpPr>
        <p:spPr>
          <a:xfrm>
            <a:off x="2925197"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0" name="Google Shape;180;p15"/>
          <p:cNvSpPr txBox="1">
            <a:spLocks noGrp="1"/>
          </p:cNvSpPr>
          <p:nvPr>
            <p:ph type="subTitle" idx="14"/>
          </p:nvPr>
        </p:nvSpPr>
        <p:spPr>
          <a:xfrm>
            <a:off x="4885095"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1" name="Google Shape;181;p15"/>
          <p:cNvSpPr txBox="1">
            <a:spLocks noGrp="1"/>
          </p:cNvSpPr>
          <p:nvPr>
            <p:ph type="subTitle" idx="15"/>
          </p:nvPr>
        </p:nvSpPr>
        <p:spPr>
          <a:xfrm>
            <a:off x="6768792"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82" name="Google Shape;182;p15"/>
          <p:cNvGrpSpPr/>
          <p:nvPr/>
        </p:nvGrpSpPr>
        <p:grpSpPr>
          <a:xfrm rot="-5400000">
            <a:off x="8346375" y="4345871"/>
            <a:ext cx="1022509" cy="572747"/>
            <a:chOff x="-77" y="3784091"/>
            <a:chExt cx="2423582" cy="1357541"/>
          </a:xfrm>
        </p:grpSpPr>
        <p:sp>
          <p:nvSpPr>
            <p:cNvPr id="183" name="Google Shape;183;p1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88;p15"/>
          <p:cNvGrpSpPr/>
          <p:nvPr/>
        </p:nvGrpSpPr>
        <p:grpSpPr>
          <a:xfrm rot="5400000">
            <a:off x="-224875" y="224871"/>
            <a:ext cx="1022509" cy="572747"/>
            <a:chOff x="-77" y="3784091"/>
            <a:chExt cx="2423582" cy="1357541"/>
          </a:xfrm>
        </p:grpSpPr>
        <p:sp>
          <p:nvSpPr>
            <p:cNvPr id="189" name="Google Shape;189;p1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5">
    <p:bg>
      <p:bgPr>
        <a:gradFill>
          <a:gsLst>
            <a:gs pos="0">
              <a:srgbClr val="13367C"/>
            </a:gs>
            <a:gs pos="100000">
              <a:schemeClr val="dk2"/>
            </a:gs>
          </a:gsLst>
          <a:lin ang="5400012" scaled="0"/>
        </a:gradFill>
        <a:effectLst/>
      </p:bgPr>
    </p:bg>
    <p:spTree>
      <p:nvGrpSpPr>
        <p:cNvPr id="1" name="Shape 194"/>
        <p:cNvGrpSpPr/>
        <p:nvPr/>
      </p:nvGrpSpPr>
      <p:grpSpPr>
        <a:xfrm>
          <a:off x="0" y="0"/>
          <a:ext cx="0" cy="0"/>
          <a:chOff x="0" y="0"/>
          <a:chExt cx="0" cy="0"/>
        </a:xfrm>
      </p:grpSpPr>
      <p:sp>
        <p:nvSpPr>
          <p:cNvPr id="195" name="Google Shape;195;p1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6" name="Google Shape;196;p16"/>
          <p:cNvSpPr txBox="1">
            <a:spLocks noGrp="1"/>
          </p:cNvSpPr>
          <p:nvPr>
            <p:ph type="subTitle" idx="1"/>
          </p:nvPr>
        </p:nvSpPr>
        <p:spPr>
          <a:xfrm>
            <a:off x="719700" y="2434925"/>
            <a:ext cx="2317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97" name="Google Shape;197;p16"/>
          <p:cNvSpPr txBox="1">
            <a:spLocks noGrp="1"/>
          </p:cNvSpPr>
          <p:nvPr>
            <p:ph type="subTitle" idx="2"/>
          </p:nvPr>
        </p:nvSpPr>
        <p:spPr>
          <a:xfrm>
            <a:off x="719850"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8" name="Google Shape;198;p16"/>
          <p:cNvSpPr txBox="1">
            <a:spLocks noGrp="1"/>
          </p:cNvSpPr>
          <p:nvPr>
            <p:ph type="subTitle" idx="3"/>
          </p:nvPr>
        </p:nvSpPr>
        <p:spPr>
          <a:xfrm>
            <a:off x="3413619" y="24349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99" name="Google Shape;199;p16"/>
          <p:cNvSpPr txBox="1">
            <a:spLocks noGrp="1"/>
          </p:cNvSpPr>
          <p:nvPr>
            <p:ph type="subTitle" idx="4"/>
          </p:nvPr>
        </p:nvSpPr>
        <p:spPr>
          <a:xfrm>
            <a:off x="3413619"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0" name="Google Shape;200;p16"/>
          <p:cNvSpPr txBox="1">
            <a:spLocks noGrp="1"/>
          </p:cNvSpPr>
          <p:nvPr>
            <p:ph type="subTitle" idx="5"/>
          </p:nvPr>
        </p:nvSpPr>
        <p:spPr>
          <a:xfrm>
            <a:off x="6107075" y="24349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01" name="Google Shape;201;p16"/>
          <p:cNvSpPr txBox="1">
            <a:spLocks noGrp="1"/>
          </p:cNvSpPr>
          <p:nvPr>
            <p:ph type="subTitle" idx="6"/>
          </p:nvPr>
        </p:nvSpPr>
        <p:spPr>
          <a:xfrm>
            <a:off x="6107075"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02" name="Google Shape;202;p16"/>
          <p:cNvGrpSpPr/>
          <p:nvPr/>
        </p:nvGrpSpPr>
        <p:grpSpPr>
          <a:xfrm rot="5400000" flipH="1">
            <a:off x="-224875" y="4345871"/>
            <a:ext cx="1022509" cy="572747"/>
            <a:chOff x="-77" y="3784091"/>
            <a:chExt cx="2423582" cy="1357541"/>
          </a:xfrm>
        </p:grpSpPr>
        <p:sp>
          <p:nvSpPr>
            <p:cNvPr id="203" name="Google Shape;203;p1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6"/>
          <p:cNvGrpSpPr/>
          <p:nvPr/>
        </p:nvGrpSpPr>
        <p:grpSpPr>
          <a:xfrm rot="-5400000" flipH="1">
            <a:off x="8346375" y="224871"/>
            <a:ext cx="1022509" cy="572747"/>
            <a:chOff x="-77" y="3784091"/>
            <a:chExt cx="2423582" cy="1357541"/>
          </a:xfrm>
        </p:grpSpPr>
        <p:sp>
          <p:nvSpPr>
            <p:cNvPr id="209" name="Google Shape;209;p1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CUSTOM_5_2">
    <p:spTree>
      <p:nvGrpSpPr>
        <p:cNvPr id="1" name="Shape 214"/>
        <p:cNvGrpSpPr/>
        <p:nvPr/>
      </p:nvGrpSpPr>
      <p:grpSpPr>
        <a:xfrm>
          <a:off x="0" y="0"/>
          <a:ext cx="0" cy="0"/>
          <a:chOff x="0" y="0"/>
          <a:chExt cx="0" cy="0"/>
        </a:xfrm>
      </p:grpSpPr>
      <p:sp>
        <p:nvSpPr>
          <p:cNvPr id="215" name="Google Shape;215;p1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6" name="Google Shape;216;p17"/>
          <p:cNvSpPr txBox="1">
            <a:spLocks noGrp="1"/>
          </p:cNvSpPr>
          <p:nvPr>
            <p:ph type="subTitle" idx="1"/>
          </p:nvPr>
        </p:nvSpPr>
        <p:spPr>
          <a:xfrm>
            <a:off x="719975" y="3205013"/>
            <a:ext cx="1282200" cy="127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7" name="Google Shape;217;p17"/>
          <p:cNvSpPr txBox="1">
            <a:spLocks noGrp="1"/>
          </p:cNvSpPr>
          <p:nvPr>
            <p:ph type="subTitle" idx="2"/>
          </p:nvPr>
        </p:nvSpPr>
        <p:spPr>
          <a:xfrm>
            <a:off x="3964163" y="3205013"/>
            <a:ext cx="1282200" cy="127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8" name="Google Shape;218;p17"/>
          <p:cNvSpPr txBox="1">
            <a:spLocks noGrp="1"/>
          </p:cNvSpPr>
          <p:nvPr>
            <p:ph type="subTitle" idx="3"/>
          </p:nvPr>
        </p:nvSpPr>
        <p:spPr>
          <a:xfrm>
            <a:off x="7141825" y="3205013"/>
            <a:ext cx="1282200" cy="12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9" name="Google Shape;219;p17"/>
          <p:cNvSpPr txBox="1">
            <a:spLocks noGrp="1"/>
          </p:cNvSpPr>
          <p:nvPr>
            <p:ph type="subTitle" idx="4"/>
          </p:nvPr>
        </p:nvSpPr>
        <p:spPr>
          <a:xfrm>
            <a:off x="719975" y="2904163"/>
            <a:ext cx="12822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algn="r" rtl="0">
              <a:spcBef>
                <a:spcPts val="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220" name="Google Shape;220;p17"/>
          <p:cNvSpPr txBox="1">
            <a:spLocks noGrp="1"/>
          </p:cNvSpPr>
          <p:nvPr>
            <p:ph type="subTitle" idx="5"/>
          </p:nvPr>
        </p:nvSpPr>
        <p:spPr>
          <a:xfrm>
            <a:off x="7141825" y="2904163"/>
            <a:ext cx="12822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21" name="Google Shape;221;p17"/>
          <p:cNvSpPr txBox="1">
            <a:spLocks noGrp="1"/>
          </p:cNvSpPr>
          <p:nvPr>
            <p:ph type="subTitle" idx="6"/>
          </p:nvPr>
        </p:nvSpPr>
        <p:spPr>
          <a:xfrm>
            <a:off x="3964163" y="2904163"/>
            <a:ext cx="1282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grpSp>
        <p:nvGrpSpPr>
          <p:cNvPr id="222" name="Google Shape;222;p17"/>
          <p:cNvGrpSpPr/>
          <p:nvPr/>
        </p:nvGrpSpPr>
        <p:grpSpPr>
          <a:xfrm rot="-5400000" flipH="1">
            <a:off x="8346375" y="224871"/>
            <a:ext cx="1022509" cy="572747"/>
            <a:chOff x="-77" y="3784091"/>
            <a:chExt cx="2423582" cy="1357541"/>
          </a:xfrm>
        </p:grpSpPr>
        <p:sp>
          <p:nvSpPr>
            <p:cNvPr id="223" name="Google Shape;223;p17"/>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7"/>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7"/>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7"/>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7"/>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7"/>
          <p:cNvGrpSpPr/>
          <p:nvPr/>
        </p:nvGrpSpPr>
        <p:grpSpPr>
          <a:xfrm rot="5400000" flipH="1">
            <a:off x="-224875" y="4345871"/>
            <a:ext cx="1022509" cy="572747"/>
            <a:chOff x="-77" y="3784091"/>
            <a:chExt cx="2423582" cy="1357541"/>
          </a:xfrm>
        </p:grpSpPr>
        <p:sp>
          <p:nvSpPr>
            <p:cNvPr id="229" name="Google Shape;229;p17"/>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7"/>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7"/>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7"/>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7"/>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1">
  <p:cSld name="CUSTOM_5_1">
    <p:spTree>
      <p:nvGrpSpPr>
        <p:cNvPr id="1" name="Shape 234"/>
        <p:cNvGrpSpPr/>
        <p:nvPr/>
      </p:nvGrpSpPr>
      <p:grpSpPr>
        <a:xfrm>
          <a:off x="0" y="0"/>
          <a:ext cx="0" cy="0"/>
          <a:chOff x="0" y="0"/>
          <a:chExt cx="0" cy="0"/>
        </a:xfrm>
      </p:grpSpPr>
      <p:sp>
        <p:nvSpPr>
          <p:cNvPr id="235" name="Google Shape;235;p1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6" name="Google Shape;236;p18"/>
          <p:cNvSpPr txBox="1">
            <a:spLocks noGrp="1"/>
          </p:cNvSpPr>
          <p:nvPr>
            <p:ph type="subTitle" idx="1"/>
          </p:nvPr>
        </p:nvSpPr>
        <p:spPr>
          <a:xfrm>
            <a:off x="1842250" y="1618793"/>
            <a:ext cx="16827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37" name="Google Shape;237;p18"/>
          <p:cNvSpPr txBox="1">
            <a:spLocks noGrp="1"/>
          </p:cNvSpPr>
          <p:nvPr>
            <p:ph type="subTitle" idx="2"/>
          </p:nvPr>
        </p:nvSpPr>
        <p:spPr>
          <a:xfrm>
            <a:off x="1417550" y="1918700"/>
            <a:ext cx="2107500" cy="812100"/>
          </a:xfrm>
          <a:prstGeom prst="rect">
            <a:avLst/>
          </a:prstGeom>
        </p:spPr>
        <p:txBody>
          <a:bodyPr spcFirstLastPara="1" wrap="square" lIns="91425" tIns="91425" rIns="91425" bIns="91425" anchor="t" anchorCtr="0">
            <a:noAutofit/>
          </a:bodyPr>
          <a:lstStyle>
            <a:lvl1pPr marR="32004"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8" name="Google Shape;238;p18"/>
          <p:cNvSpPr txBox="1">
            <a:spLocks noGrp="1"/>
          </p:cNvSpPr>
          <p:nvPr>
            <p:ph type="subTitle" idx="3"/>
          </p:nvPr>
        </p:nvSpPr>
        <p:spPr>
          <a:xfrm>
            <a:off x="1842594" y="2942429"/>
            <a:ext cx="16824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39" name="Google Shape;239;p18"/>
          <p:cNvSpPr txBox="1">
            <a:spLocks noGrp="1"/>
          </p:cNvSpPr>
          <p:nvPr>
            <p:ph type="subTitle" idx="4"/>
          </p:nvPr>
        </p:nvSpPr>
        <p:spPr>
          <a:xfrm>
            <a:off x="1417574" y="3242325"/>
            <a:ext cx="2107500" cy="812100"/>
          </a:xfrm>
          <a:prstGeom prst="rect">
            <a:avLst/>
          </a:prstGeom>
        </p:spPr>
        <p:txBody>
          <a:bodyPr spcFirstLastPara="1" wrap="square" lIns="91425" tIns="91425" rIns="91425" bIns="91425" anchor="t" anchorCtr="0">
            <a:noAutofit/>
          </a:bodyPr>
          <a:lstStyle>
            <a:lvl1pPr marR="40812"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0" name="Google Shape;240;p18"/>
          <p:cNvSpPr txBox="1">
            <a:spLocks noGrp="1"/>
          </p:cNvSpPr>
          <p:nvPr>
            <p:ph type="subTitle" idx="5"/>
          </p:nvPr>
        </p:nvSpPr>
        <p:spPr>
          <a:xfrm>
            <a:off x="5618913" y="2942429"/>
            <a:ext cx="16824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41" name="Google Shape;241;p18"/>
          <p:cNvSpPr txBox="1">
            <a:spLocks noGrp="1"/>
          </p:cNvSpPr>
          <p:nvPr>
            <p:ph type="subTitle" idx="6"/>
          </p:nvPr>
        </p:nvSpPr>
        <p:spPr>
          <a:xfrm>
            <a:off x="5618975" y="3242325"/>
            <a:ext cx="2107500" cy="812100"/>
          </a:xfrm>
          <a:prstGeom prst="rect">
            <a:avLst/>
          </a:prstGeom>
        </p:spPr>
        <p:txBody>
          <a:bodyPr spcFirstLastPara="1" wrap="square" lIns="91425" tIns="91425" rIns="91425" bIns="91425" anchor="t" anchorCtr="0">
            <a:noAutofit/>
          </a:bodyPr>
          <a:lstStyle>
            <a:lvl1pPr marR="0"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2" name="Google Shape;242;p18"/>
          <p:cNvSpPr txBox="1">
            <a:spLocks noGrp="1"/>
          </p:cNvSpPr>
          <p:nvPr>
            <p:ph type="subTitle" idx="7"/>
          </p:nvPr>
        </p:nvSpPr>
        <p:spPr>
          <a:xfrm>
            <a:off x="5618957" y="1618793"/>
            <a:ext cx="16824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43" name="Google Shape;243;p18"/>
          <p:cNvSpPr txBox="1">
            <a:spLocks noGrp="1"/>
          </p:cNvSpPr>
          <p:nvPr>
            <p:ph type="subTitle" idx="8"/>
          </p:nvPr>
        </p:nvSpPr>
        <p:spPr>
          <a:xfrm>
            <a:off x="5619026" y="1918700"/>
            <a:ext cx="2107500" cy="812100"/>
          </a:xfrm>
          <a:prstGeom prst="rect">
            <a:avLst/>
          </a:prstGeom>
        </p:spPr>
        <p:txBody>
          <a:bodyPr spcFirstLastPara="1" wrap="square" lIns="91425" tIns="91425" rIns="91425" bIns="91425" anchor="t" anchorCtr="0">
            <a:noAutofit/>
          </a:bodyPr>
          <a:lstStyle>
            <a:lvl1pPr marR="32004"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44" name="Google Shape;244;p18"/>
          <p:cNvGrpSpPr/>
          <p:nvPr/>
        </p:nvGrpSpPr>
        <p:grpSpPr>
          <a:xfrm rot="-5400000" flipH="1">
            <a:off x="8346375" y="224871"/>
            <a:ext cx="1022509" cy="572747"/>
            <a:chOff x="-77" y="3784091"/>
            <a:chExt cx="2423582" cy="1357541"/>
          </a:xfrm>
        </p:grpSpPr>
        <p:sp>
          <p:nvSpPr>
            <p:cNvPr id="245" name="Google Shape;245;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18"/>
          <p:cNvGrpSpPr/>
          <p:nvPr/>
        </p:nvGrpSpPr>
        <p:grpSpPr>
          <a:xfrm rot="5400000" flipH="1">
            <a:off x="-224875" y="4345871"/>
            <a:ext cx="1022509" cy="572747"/>
            <a:chOff x="-77" y="3784091"/>
            <a:chExt cx="2423582" cy="1357541"/>
          </a:xfrm>
        </p:grpSpPr>
        <p:sp>
          <p:nvSpPr>
            <p:cNvPr id="251" name="Google Shape;251;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2">
  <p:cSld name="CUSTOM_5_1_1">
    <p:spTree>
      <p:nvGrpSpPr>
        <p:cNvPr id="1" name="Shape 256"/>
        <p:cNvGrpSpPr/>
        <p:nvPr/>
      </p:nvGrpSpPr>
      <p:grpSpPr>
        <a:xfrm>
          <a:off x="0" y="0"/>
          <a:ext cx="0" cy="0"/>
          <a:chOff x="0" y="0"/>
          <a:chExt cx="0" cy="0"/>
        </a:xfrm>
      </p:grpSpPr>
      <p:sp>
        <p:nvSpPr>
          <p:cNvPr id="257" name="Google Shape;257;p1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8" name="Google Shape;258;p19"/>
          <p:cNvSpPr txBox="1">
            <a:spLocks noGrp="1"/>
          </p:cNvSpPr>
          <p:nvPr>
            <p:ph type="subTitle" idx="1"/>
          </p:nvPr>
        </p:nvSpPr>
        <p:spPr>
          <a:xfrm>
            <a:off x="4211675" y="1429885"/>
            <a:ext cx="23172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9" name="Google Shape;259;p19"/>
          <p:cNvSpPr txBox="1">
            <a:spLocks noGrp="1"/>
          </p:cNvSpPr>
          <p:nvPr>
            <p:ph type="title" idx="2" hasCustomPrompt="1"/>
          </p:nvPr>
        </p:nvSpPr>
        <p:spPr>
          <a:xfrm>
            <a:off x="3331225" y="1443350"/>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0" name="Google Shape;260;p19"/>
          <p:cNvSpPr txBox="1">
            <a:spLocks noGrp="1"/>
          </p:cNvSpPr>
          <p:nvPr>
            <p:ph type="subTitle" idx="3"/>
          </p:nvPr>
        </p:nvSpPr>
        <p:spPr>
          <a:xfrm>
            <a:off x="4211675" y="1694759"/>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19"/>
          <p:cNvSpPr txBox="1">
            <a:spLocks noGrp="1"/>
          </p:cNvSpPr>
          <p:nvPr>
            <p:ph type="subTitle" idx="4"/>
          </p:nvPr>
        </p:nvSpPr>
        <p:spPr>
          <a:xfrm>
            <a:off x="4211675" y="2521206"/>
            <a:ext cx="23172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2" name="Google Shape;262;p19"/>
          <p:cNvSpPr txBox="1">
            <a:spLocks noGrp="1"/>
          </p:cNvSpPr>
          <p:nvPr>
            <p:ph type="title" idx="5" hasCustomPrompt="1"/>
          </p:nvPr>
        </p:nvSpPr>
        <p:spPr>
          <a:xfrm>
            <a:off x="3331225" y="2515672"/>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3" name="Google Shape;263;p19"/>
          <p:cNvSpPr txBox="1">
            <a:spLocks noGrp="1"/>
          </p:cNvSpPr>
          <p:nvPr>
            <p:ph type="subTitle" idx="6"/>
          </p:nvPr>
        </p:nvSpPr>
        <p:spPr>
          <a:xfrm>
            <a:off x="4211675" y="2786080"/>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4" name="Google Shape;264;p19"/>
          <p:cNvSpPr txBox="1">
            <a:spLocks noGrp="1"/>
          </p:cNvSpPr>
          <p:nvPr>
            <p:ph type="subTitle" idx="7"/>
          </p:nvPr>
        </p:nvSpPr>
        <p:spPr>
          <a:xfrm>
            <a:off x="4211825" y="3612527"/>
            <a:ext cx="23169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5" name="Google Shape;265;p19"/>
          <p:cNvSpPr txBox="1">
            <a:spLocks noGrp="1"/>
          </p:cNvSpPr>
          <p:nvPr>
            <p:ph type="title" idx="8" hasCustomPrompt="1"/>
          </p:nvPr>
        </p:nvSpPr>
        <p:spPr>
          <a:xfrm>
            <a:off x="3331225" y="3612527"/>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6" name="Google Shape;266;p19"/>
          <p:cNvSpPr txBox="1">
            <a:spLocks noGrp="1"/>
          </p:cNvSpPr>
          <p:nvPr>
            <p:ph type="subTitle" idx="9"/>
          </p:nvPr>
        </p:nvSpPr>
        <p:spPr>
          <a:xfrm>
            <a:off x="4211825" y="3877401"/>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67" name="Google Shape;267;p19"/>
          <p:cNvGrpSpPr/>
          <p:nvPr/>
        </p:nvGrpSpPr>
        <p:grpSpPr>
          <a:xfrm>
            <a:off x="-77" y="3784091"/>
            <a:ext cx="2423582" cy="1357541"/>
            <a:chOff x="-77" y="3784091"/>
            <a:chExt cx="2423582" cy="1357541"/>
          </a:xfrm>
        </p:grpSpPr>
        <p:sp>
          <p:nvSpPr>
            <p:cNvPr id="268" name="Google Shape;268;p19"/>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9"/>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9"/>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9"/>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9"/>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 name="Google Shape;273;p19"/>
          <p:cNvGrpSpPr/>
          <p:nvPr/>
        </p:nvGrpSpPr>
        <p:grpSpPr>
          <a:xfrm rot="10800000">
            <a:off x="6720423" y="-9"/>
            <a:ext cx="2423582" cy="1357541"/>
            <a:chOff x="-77" y="3784091"/>
            <a:chExt cx="2423582" cy="1357541"/>
          </a:xfrm>
        </p:grpSpPr>
        <p:sp>
          <p:nvSpPr>
            <p:cNvPr id="274" name="Google Shape;274;p19"/>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9"/>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9"/>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9"/>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9"/>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279"/>
        <p:cNvGrpSpPr/>
        <p:nvPr/>
      </p:nvGrpSpPr>
      <p:grpSpPr>
        <a:xfrm>
          <a:off x="0" y="0"/>
          <a:ext cx="0" cy="0"/>
          <a:chOff x="0" y="0"/>
          <a:chExt cx="0" cy="0"/>
        </a:xfrm>
      </p:grpSpPr>
      <p:sp>
        <p:nvSpPr>
          <p:cNvPr id="280" name="Google Shape;280;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ctr" anchorCtr="0">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81" name="Google Shape;281;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82" name="Google Shape;282;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3" name="Google Shape;283;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4" name="Google Shape;284;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85" name="Google Shape;285;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6" name="Google Shape;286;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7" name="Google Shape;287;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88" name="Google Shape;288;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9" name="Google Shape;289;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0" name="Google Shape;290;p20"/>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1" name="Google Shape;291;p20"/>
          <p:cNvSpPr txBox="1">
            <a:spLocks noGrp="1"/>
          </p:cNvSpPr>
          <p:nvPr>
            <p:ph type="title" idx="14" hasCustomPrompt="1"/>
          </p:nvPr>
        </p:nvSpPr>
        <p:spPr>
          <a:xfrm>
            <a:off x="132920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92" name="Google Shape;292;p20"/>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3" name="Google Shape;293;p20"/>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4" name="Google Shape;294;p20"/>
          <p:cNvSpPr txBox="1">
            <a:spLocks noGrp="1"/>
          </p:cNvSpPr>
          <p:nvPr>
            <p:ph type="title" idx="17" hasCustomPrompt="1"/>
          </p:nvPr>
        </p:nvSpPr>
        <p:spPr>
          <a:xfrm>
            <a:off x="4023025"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5"/>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95" name="Google Shape;295;p20"/>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6" name="Google Shape;296;p20"/>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7" name="Google Shape;297;p20"/>
          <p:cNvSpPr txBox="1">
            <a:spLocks noGrp="1"/>
          </p:cNvSpPr>
          <p:nvPr>
            <p:ph type="title" idx="20" hasCustomPrompt="1"/>
          </p:nvPr>
        </p:nvSpPr>
        <p:spPr>
          <a:xfrm>
            <a:off x="671655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98" name="Google Shape;298;p20"/>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99" name="Google Shape;299;p20"/>
          <p:cNvGrpSpPr/>
          <p:nvPr/>
        </p:nvGrpSpPr>
        <p:grpSpPr>
          <a:xfrm>
            <a:off x="0" y="4569046"/>
            <a:ext cx="1022509" cy="572747"/>
            <a:chOff x="-77" y="3784091"/>
            <a:chExt cx="2423582" cy="1357541"/>
          </a:xfrm>
        </p:grpSpPr>
        <p:sp>
          <p:nvSpPr>
            <p:cNvPr id="300" name="Google Shape;300;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 name="Google Shape;305;p20"/>
          <p:cNvGrpSpPr/>
          <p:nvPr/>
        </p:nvGrpSpPr>
        <p:grpSpPr>
          <a:xfrm flipH="1">
            <a:off x="8121500" y="4569046"/>
            <a:ext cx="1022509" cy="572747"/>
            <a:chOff x="-77" y="3784091"/>
            <a:chExt cx="2423582" cy="1357541"/>
          </a:xfrm>
        </p:grpSpPr>
        <p:sp>
          <p:nvSpPr>
            <p:cNvPr id="306" name="Google Shape;306;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Raleway"/>
              <a:buNone/>
              <a:defRPr>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14" name="Google Shape;14;p3"/>
          <p:cNvGrpSpPr/>
          <p:nvPr/>
        </p:nvGrpSpPr>
        <p:grpSpPr>
          <a:xfrm>
            <a:off x="2598300" y="1013625"/>
            <a:ext cx="95400" cy="3116250"/>
            <a:chOff x="4524300" y="1013625"/>
            <a:chExt cx="95400" cy="3116250"/>
          </a:xfrm>
        </p:grpSpPr>
        <p:sp>
          <p:nvSpPr>
            <p:cNvPr id="15" name="Google Shape;15;p3"/>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2_1">
    <p:spTree>
      <p:nvGrpSpPr>
        <p:cNvPr id="1" name="Shape 311"/>
        <p:cNvGrpSpPr/>
        <p:nvPr/>
      </p:nvGrpSpPr>
      <p:grpSpPr>
        <a:xfrm>
          <a:off x="0" y="0"/>
          <a:ext cx="0" cy="0"/>
          <a:chOff x="0" y="0"/>
          <a:chExt cx="0" cy="0"/>
        </a:xfrm>
      </p:grpSpPr>
      <p:sp>
        <p:nvSpPr>
          <p:cNvPr id="312" name="Google Shape;312;p21"/>
          <p:cNvSpPr txBox="1">
            <a:spLocks noGrp="1"/>
          </p:cNvSpPr>
          <p:nvPr>
            <p:ph type="subTitle" idx="1"/>
          </p:nvPr>
        </p:nvSpPr>
        <p:spPr>
          <a:xfrm>
            <a:off x="1410963" y="1423411"/>
            <a:ext cx="23172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3" name="Google Shape;313;p2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14" name="Google Shape;314;p21"/>
          <p:cNvSpPr txBox="1">
            <a:spLocks noGrp="1"/>
          </p:cNvSpPr>
          <p:nvPr>
            <p:ph type="subTitle" idx="2"/>
          </p:nvPr>
        </p:nvSpPr>
        <p:spPr>
          <a:xfrm>
            <a:off x="1411463" y="1799502"/>
            <a:ext cx="2316900" cy="62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5" name="Google Shape;315;p21"/>
          <p:cNvSpPr txBox="1">
            <a:spLocks noGrp="1"/>
          </p:cNvSpPr>
          <p:nvPr>
            <p:ph type="subTitle" idx="3"/>
          </p:nvPr>
        </p:nvSpPr>
        <p:spPr>
          <a:xfrm>
            <a:off x="1410988" y="2450149"/>
            <a:ext cx="23169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6" name="Google Shape;316;p21"/>
          <p:cNvSpPr txBox="1">
            <a:spLocks noGrp="1"/>
          </p:cNvSpPr>
          <p:nvPr>
            <p:ph type="subTitle" idx="4"/>
          </p:nvPr>
        </p:nvSpPr>
        <p:spPr>
          <a:xfrm>
            <a:off x="1411225" y="2826240"/>
            <a:ext cx="2316900" cy="62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7" name="Google Shape;317;p21"/>
          <p:cNvSpPr txBox="1">
            <a:spLocks noGrp="1"/>
          </p:cNvSpPr>
          <p:nvPr>
            <p:ph type="subTitle" idx="5"/>
          </p:nvPr>
        </p:nvSpPr>
        <p:spPr>
          <a:xfrm>
            <a:off x="5415963" y="1423411"/>
            <a:ext cx="23169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8" name="Google Shape;318;p21"/>
          <p:cNvSpPr txBox="1">
            <a:spLocks noGrp="1"/>
          </p:cNvSpPr>
          <p:nvPr>
            <p:ph type="subTitle" idx="6"/>
          </p:nvPr>
        </p:nvSpPr>
        <p:spPr>
          <a:xfrm>
            <a:off x="5416013" y="1799502"/>
            <a:ext cx="2316900" cy="629100"/>
          </a:xfrm>
          <a:prstGeom prst="rect">
            <a:avLst/>
          </a:prstGeom>
        </p:spPr>
        <p:txBody>
          <a:bodyPr spcFirstLastPara="1" wrap="square" lIns="91425" tIns="91425" rIns="91425" bIns="91425" anchor="t" anchorCtr="0">
            <a:noAutofit/>
          </a:bodyPr>
          <a:lstStyle>
            <a:lvl1pPr marR="332101"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9" name="Google Shape;319;p21"/>
          <p:cNvSpPr txBox="1">
            <a:spLocks noGrp="1"/>
          </p:cNvSpPr>
          <p:nvPr>
            <p:ph type="subTitle" idx="7"/>
          </p:nvPr>
        </p:nvSpPr>
        <p:spPr>
          <a:xfrm>
            <a:off x="1410963" y="3476889"/>
            <a:ext cx="23172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0" name="Google Shape;320;p21"/>
          <p:cNvSpPr txBox="1">
            <a:spLocks noGrp="1"/>
          </p:cNvSpPr>
          <p:nvPr>
            <p:ph type="subTitle" idx="8"/>
          </p:nvPr>
        </p:nvSpPr>
        <p:spPr>
          <a:xfrm>
            <a:off x="1411463" y="3852989"/>
            <a:ext cx="2316900" cy="62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1" name="Google Shape;321;p21"/>
          <p:cNvSpPr txBox="1">
            <a:spLocks noGrp="1"/>
          </p:cNvSpPr>
          <p:nvPr>
            <p:ph type="subTitle" idx="9"/>
          </p:nvPr>
        </p:nvSpPr>
        <p:spPr>
          <a:xfrm>
            <a:off x="5415788" y="2450151"/>
            <a:ext cx="23172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2" name="Google Shape;322;p21"/>
          <p:cNvSpPr txBox="1">
            <a:spLocks noGrp="1"/>
          </p:cNvSpPr>
          <p:nvPr>
            <p:ph type="subTitle" idx="13"/>
          </p:nvPr>
        </p:nvSpPr>
        <p:spPr>
          <a:xfrm>
            <a:off x="5416125" y="2826251"/>
            <a:ext cx="2316900" cy="62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3" name="Google Shape;323;p21"/>
          <p:cNvSpPr txBox="1">
            <a:spLocks noGrp="1"/>
          </p:cNvSpPr>
          <p:nvPr>
            <p:ph type="subTitle" idx="14"/>
          </p:nvPr>
        </p:nvSpPr>
        <p:spPr>
          <a:xfrm>
            <a:off x="5415963" y="3476887"/>
            <a:ext cx="23169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4" name="Google Shape;324;p21"/>
          <p:cNvSpPr txBox="1">
            <a:spLocks noGrp="1"/>
          </p:cNvSpPr>
          <p:nvPr>
            <p:ph type="subTitle" idx="15"/>
          </p:nvPr>
        </p:nvSpPr>
        <p:spPr>
          <a:xfrm>
            <a:off x="5416013" y="3852989"/>
            <a:ext cx="2316900" cy="62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25" name="Google Shape;325;p21"/>
          <p:cNvGrpSpPr/>
          <p:nvPr/>
        </p:nvGrpSpPr>
        <p:grpSpPr>
          <a:xfrm>
            <a:off x="0" y="4569046"/>
            <a:ext cx="1022509" cy="572747"/>
            <a:chOff x="-77" y="3784091"/>
            <a:chExt cx="2423582" cy="1357541"/>
          </a:xfrm>
        </p:grpSpPr>
        <p:sp>
          <p:nvSpPr>
            <p:cNvPr id="326" name="Google Shape;326;p2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21"/>
          <p:cNvGrpSpPr/>
          <p:nvPr/>
        </p:nvGrpSpPr>
        <p:grpSpPr>
          <a:xfrm rot="10800000">
            <a:off x="8121500" y="-4"/>
            <a:ext cx="1022509" cy="572747"/>
            <a:chOff x="-77" y="3784091"/>
            <a:chExt cx="2423582" cy="1357541"/>
          </a:xfrm>
        </p:grpSpPr>
        <p:sp>
          <p:nvSpPr>
            <p:cNvPr id="332" name="Google Shape;332;p2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 name="Google Shape;337;p21"/>
          <p:cNvGrpSpPr/>
          <p:nvPr/>
        </p:nvGrpSpPr>
        <p:grpSpPr>
          <a:xfrm>
            <a:off x="4524300" y="1394625"/>
            <a:ext cx="95400" cy="3116250"/>
            <a:chOff x="4524300" y="1013625"/>
            <a:chExt cx="95400" cy="3116250"/>
          </a:xfrm>
        </p:grpSpPr>
        <p:sp>
          <p:nvSpPr>
            <p:cNvPr id="338" name="Google Shape;338;p21"/>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1"/>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1"/>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1"/>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1"/>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1"/>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344"/>
        <p:cNvGrpSpPr/>
        <p:nvPr/>
      </p:nvGrpSpPr>
      <p:grpSpPr>
        <a:xfrm>
          <a:off x="0" y="0"/>
          <a:ext cx="0" cy="0"/>
          <a:chOff x="0" y="0"/>
          <a:chExt cx="0" cy="0"/>
        </a:xfrm>
      </p:grpSpPr>
      <p:grpSp>
        <p:nvGrpSpPr>
          <p:cNvPr id="345" name="Google Shape;345;p22"/>
          <p:cNvGrpSpPr/>
          <p:nvPr/>
        </p:nvGrpSpPr>
        <p:grpSpPr>
          <a:xfrm>
            <a:off x="-9" y="1669058"/>
            <a:ext cx="2781383" cy="1805382"/>
            <a:chOff x="8024127" y="984378"/>
            <a:chExt cx="2502369" cy="1624275"/>
          </a:xfrm>
        </p:grpSpPr>
        <p:sp>
          <p:nvSpPr>
            <p:cNvPr id="346" name="Google Shape;346;p22"/>
            <p:cNvSpPr/>
            <p:nvPr/>
          </p:nvSpPr>
          <p:spPr>
            <a:xfrm>
              <a:off x="8647339" y="2562003"/>
              <a:ext cx="65709" cy="30106"/>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2"/>
            <p:cNvSpPr/>
            <p:nvPr/>
          </p:nvSpPr>
          <p:spPr>
            <a:xfrm>
              <a:off x="8759904" y="2562003"/>
              <a:ext cx="65680" cy="30106"/>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2"/>
            <p:cNvSpPr/>
            <p:nvPr/>
          </p:nvSpPr>
          <p:spPr>
            <a:xfrm>
              <a:off x="8872440" y="2562003"/>
              <a:ext cx="65709" cy="30106"/>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2"/>
            <p:cNvSpPr/>
            <p:nvPr/>
          </p:nvSpPr>
          <p:spPr>
            <a:xfrm>
              <a:off x="10089400" y="2205025"/>
              <a:ext cx="25" cy="50050"/>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2"/>
            <p:cNvSpPr/>
            <p:nvPr/>
          </p:nvSpPr>
          <p:spPr>
            <a:xfrm>
              <a:off x="8024127" y="984378"/>
              <a:ext cx="2502369" cy="1624275"/>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2"/>
            <p:cNvSpPr/>
            <p:nvPr/>
          </p:nvSpPr>
          <p:spPr>
            <a:xfrm>
              <a:off x="8024127" y="984378"/>
              <a:ext cx="2502369" cy="262020"/>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2"/>
            <p:cNvSpPr/>
            <p:nvPr/>
          </p:nvSpPr>
          <p:spPr>
            <a:xfrm>
              <a:off x="8125057" y="1324952"/>
              <a:ext cx="2305388" cy="1198318"/>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2"/>
            <p:cNvSpPr/>
            <p:nvPr/>
          </p:nvSpPr>
          <p:spPr>
            <a:xfrm>
              <a:off x="8191986" y="1394818"/>
              <a:ext cx="54365" cy="1106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2"/>
            <p:cNvSpPr/>
            <p:nvPr/>
          </p:nvSpPr>
          <p:spPr>
            <a:xfrm>
              <a:off x="8385062" y="1394818"/>
              <a:ext cx="55354" cy="1106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2"/>
            <p:cNvSpPr/>
            <p:nvPr/>
          </p:nvSpPr>
          <p:spPr>
            <a:xfrm>
              <a:off x="8292887" y="1394818"/>
              <a:ext cx="43689" cy="120335"/>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2"/>
            <p:cNvSpPr/>
            <p:nvPr/>
          </p:nvSpPr>
          <p:spPr>
            <a:xfrm>
              <a:off x="8483055" y="1500548"/>
              <a:ext cx="31095" cy="31095"/>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2"/>
            <p:cNvSpPr/>
            <p:nvPr/>
          </p:nvSpPr>
          <p:spPr>
            <a:xfrm>
              <a:off x="8528666" y="1500548"/>
              <a:ext cx="31065" cy="31095"/>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2"/>
            <p:cNvSpPr/>
            <p:nvPr/>
          </p:nvSpPr>
          <p:spPr>
            <a:xfrm>
              <a:off x="8593674" y="1500548"/>
              <a:ext cx="31065" cy="31095"/>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2"/>
            <p:cNvSpPr/>
            <p:nvPr/>
          </p:nvSpPr>
          <p:spPr>
            <a:xfrm>
              <a:off x="8219152" y="1627656"/>
              <a:ext cx="1656300" cy="29"/>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2"/>
            <p:cNvSpPr/>
            <p:nvPr/>
          </p:nvSpPr>
          <p:spPr>
            <a:xfrm>
              <a:off x="9975312" y="1627656"/>
              <a:ext cx="128101" cy="29"/>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2"/>
            <p:cNvSpPr/>
            <p:nvPr/>
          </p:nvSpPr>
          <p:spPr>
            <a:xfrm>
              <a:off x="10174205" y="1627656"/>
              <a:ext cx="163035" cy="29"/>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2"/>
            <p:cNvSpPr/>
            <p:nvPr/>
          </p:nvSpPr>
          <p:spPr>
            <a:xfrm>
              <a:off x="8219152" y="1757673"/>
              <a:ext cx="1036300" cy="29"/>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2"/>
            <p:cNvSpPr/>
            <p:nvPr/>
          </p:nvSpPr>
          <p:spPr>
            <a:xfrm>
              <a:off x="9408676" y="1757673"/>
              <a:ext cx="186335" cy="29"/>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2"/>
            <p:cNvSpPr/>
            <p:nvPr/>
          </p:nvSpPr>
          <p:spPr>
            <a:xfrm>
              <a:off x="9090440" y="1832396"/>
              <a:ext cx="504581" cy="29"/>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2"/>
            <p:cNvSpPr/>
            <p:nvPr/>
          </p:nvSpPr>
          <p:spPr>
            <a:xfrm>
              <a:off x="8919673" y="1832396"/>
              <a:ext cx="101923" cy="29"/>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2"/>
            <p:cNvSpPr/>
            <p:nvPr/>
          </p:nvSpPr>
          <p:spPr>
            <a:xfrm>
              <a:off x="8737271" y="1832396"/>
              <a:ext cx="101894" cy="29"/>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2"/>
            <p:cNvSpPr/>
            <p:nvPr/>
          </p:nvSpPr>
          <p:spPr>
            <a:xfrm>
              <a:off x="8555829" y="1832396"/>
              <a:ext cx="100934" cy="29"/>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2"/>
            <p:cNvSpPr/>
            <p:nvPr/>
          </p:nvSpPr>
          <p:spPr>
            <a:xfrm>
              <a:off x="8373428" y="1832396"/>
              <a:ext cx="100934" cy="29"/>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2"/>
            <p:cNvSpPr/>
            <p:nvPr/>
          </p:nvSpPr>
          <p:spPr>
            <a:xfrm>
              <a:off x="8373428" y="1923582"/>
              <a:ext cx="1570900" cy="29"/>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2"/>
            <p:cNvSpPr/>
            <p:nvPr/>
          </p:nvSpPr>
          <p:spPr>
            <a:xfrm>
              <a:off x="8219152" y="1832396"/>
              <a:ext cx="36912" cy="29"/>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2"/>
            <p:cNvSpPr/>
            <p:nvPr/>
          </p:nvSpPr>
          <p:spPr>
            <a:xfrm>
              <a:off x="8219152" y="1923582"/>
              <a:ext cx="36912" cy="29"/>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2"/>
            <p:cNvSpPr/>
            <p:nvPr/>
          </p:nvSpPr>
          <p:spPr>
            <a:xfrm>
              <a:off x="8219152" y="2014798"/>
              <a:ext cx="36912" cy="29"/>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2"/>
            <p:cNvSpPr/>
            <p:nvPr/>
          </p:nvSpPr>
          <p:spPr>
            <a:xfrm>
              <a:off x="8219152" y="2105984"/>
              <a:ext cx="36912" cy="29"/>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2"/>
            <p:cNvSpPr/>
            <p:nvPr/>
          </p:nvSpPr>
          <p:spPr>
            <a:xfrm>
              <a:off x="10039331" y="1923582"/>
              <a:ext cx="216411" cy="29"/>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2"/>
            <p:cNvSpPr/>
            <p:nvPr/>
          </p:nvSpPr>
          <p:spPr>
            <a:xfrm>
              <a:off x="8369559" y="2014798"/>
              <a:ext cx="434713" cy="29"/>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2"/>
            <p:cNvSpPr/>
            <p:nvPr/>
          </p:nvSpPr>
          <p:spPr>
            <a:xfrm>
              <a:off x="8369559" y="2107933"/>
              <a:ext cx="434713" cy="29"/>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2"/>
            <p:cNvSpPr/>
            <p:nvPr/>
          </p:nvSpPr>
          <p:spPr>
            <a:xfrm>
              <a:off x="8369559" y="2202057"/>
              <a:ext cx="434713" cy="29"/>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2"/>
            <p:cNvSpPr/>
            <p:nvPr/>
          </p:nvSpPr>
          <p:spPr>
            <a:xfrm>
              <a:off x="8369559" y="2295192"/>
              <a:ext cx="434713" cy="29"/>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2"/>
            <p:cNvSpPr/>
            <p:nvPr/>
          </p:nvSpPr>
          <p:spPr>
            <a:xfrm>
              <a:off x="9090440" y="2295192"/>
              <a:ext cx="884929" cy="29"/>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2"/>
            <p:cNvSpPr/>
            <p:nvPr/>
          </p:nvSpPr>
          <p:spPr>
            <a:xfrm>
              <a:off x="9615336" y="2202057"/>
              <a:ext cx="360016" cy="29"/>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2"/>
            <p:cNvSpPr/>
            <p:nvPr/>
          </p:nvSpPr>
          <p:spPr>
            <a:xfrm>
              <a:off x="9832671" y="2105984"/>
              <a:ext cx="142674" cy="29"/>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22"/>
          <p:cNvGrpSpPr/>
          <p:nvPr/>
        </p:nvGrpSpPr>
        <p:grpSpPr>
          <a:xfrm flipH="1">
            <a:off x="7058589" y="1071875"/>
            <a:ext cx="2085403" cy="2999739"/>
            <a:chOff x="7435625" y="1209875"/>
            <a:chExt cx="1470250" cy="2114875"/>
          </a:xfrm>
        </p:grpSpPr>
        <p:sp>
          <p:nvSpPr>
            <p:cNvPr id="383" name="Google Shape;383;p22"/>
            <p:cNvSpPr/>
            <p:nvPr/>
          </p:nvSpPr>
          <p:spPr>
            <a:xfrm>
              <a:off x="7658275" y="3273025"/>
              <a:ext cx="120950" cy="12550"/>
            </a:xfrm>
            <a:custGeom>
              <a:avLst/>
              <a:gdLst/>
              <a:ahLst/>
              <a:cxnLst/>
              <a:rect l="l" t="t" r="r" b="b"/>
              <a:pathLst>
                <a:path w="4838" h="502" extrusionOk="0">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2"/>
            <p:cNvSpPr/>
            <p:nvPr/>
          </p:nvSpPr>
          <p:spPr>
            <a:xfrm>
              <a:off x="7494000" y="3273025"/>
              <a:ext cx="120950" cy="12550"/>
            </a:xfrm>
            <a:custGeom>
              <a:avLst/>
              <a:gdLst/>
              <a:ahLst/>
              <a:cxnLst/>
              <a:rect l="l" t="t" r="r" b="b"/>
              <a:pathLst>
                <a:path w="4838" h="502" extrusionOk="0">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2"/>
            <p:cNvSpPr/>
            <p:nvPr/>
          </p:nvSpPr>
          <p:spPr>
            <a:xfrm>
              <a:off x="7821725" y="3273025"/>
              <a:ext cx="120950" cy="12550"/>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2"/>
            <p:cNvSpPr/>
            <p:nvPr/>
          </p:nvSpPr>
          <p:spPr>
            <a:xfrm>
              <a:off x="7970175" y="3087075"/>
              <a:ext cx="106775" cy="109250"/>
            </a:xfrm>
            <a:custGeom>
              <a:avLst/>
              <a:gdLst/>
              <a:ahLst/>
              <a:cxnLst/>
              <a:rect l="l" t="t" r="r" b="b"/>
              <a:pathLst>
                <a:path w="4271" h="4370" extrusionOk="0">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2"/>
            <p:cNvSpPr/>
            <p:nvPr/>
          </p:nvSpPr>
          <p:spPr>
            <a:xfrm>
              <a:off x="7970175" y="3087075"/>
              <a:ext cx="106775" cy="106750"/>
            </a:xfrm>
            <a:custGeom>
              <a:avLst/>
              <a:gdLst/>
              <a:ahLst/>
              <a:cxnLst/>
              <a:rect l="l" t="t" r="r" b="b"/>
              <a:pathLst>
                <a:path w="4271" h="4270" extrusionOk="0">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2"/>
            <p:cNvSpPr/>
            <p:nvPr/>
          </p:nvSpPr>
          <p:spPr>
            <a:xfrm>
              <a:off x="7980175" y="3096250"/>
              <a:ext cx="87600" cy="88400"/>
            </a:xfrm>
            <a:custGeom>
              <a:avLst/>
              <a:gdLst/>
              <a:ahLst/>
              <a:cxnLst/>
              <a:rect l="l" t="t" r="r" b="b"/>
              <a:pathLst>
                <a:path w="3504" h="3536" extrusionOk="0">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2"/>
            <p:cNvSpPr/>
            <p:nvPr/>
          </p:nvSpPr>
          <p:spPr>
            <a:xfrm>
              <a:off x="7980175" y="3139600"/>
              <a:ext cx="87600" cy="45050"/>
            </a:xfrm>
            <a:custGeom>
              <a:avLst/>
              <a:gdLst/>
              <a:ahLst/>
              <a:cxnLst/>
              <a:rect l="l" t="t" r="r" b="b"/>
              <a:pathLst>
                <a:path w="3504" h="1802" extrusionOk="0">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2"/>
            <p:cNvSpPr/>
            <p:nvPr/>
          </p:nvSpPr>
          <p:spPr>
            <a:xfrm>
              <a:off x="7631600" y="2647575"/>
              <a:ext cx="102600" cy="30900"/>
            </a:xfrm>
            <a:custGeom>
              <a:avLst/>
              <a:gdLst/>
              <a:ahLst/>
              <a:cxnLst/>
              <a:rect l="l" t="t" r="r" b="b"/>
              <a:pathLst>
                <a:path w="4104" h="1236" extrusionOk="0">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2"/>
            <p:cNvSpPr/>
            <p:nvPr/>
          </p:nvSpPr>
          <p:spPr>
            <a:xfrm>
              <a:off x="7753350" y="2647575"/>
              <a:ext cx="102600" cy="30900"/>
            </a:xfrm>
            <a:custGeom>
              <a:avLst/>
              <a:gdLst/>
              <a:ahLst/>
              <a:cxnLst/>
              <a:rect l="l" t="t" r="r" b="b"/>
              <a:pathLst>
                <a:path w="4104" h="1236" extrusionOk="0">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2"/>
            <p:cNvSpPr/>
            <p:nvPr/>
          </p:nvSpPr>
          <p:spPr>
            <a:xfrm>
              <a:off x="7478150" y="2827700"/>
              <a:ext cx="664675" cy="30900"/>
            </a:xfrm>
            <a:custGeom>
              <a:avLst/>
              <a:gdLst/>
              <a:ahLst/>
              <a:cxnLst/>
              <a:rect l="l" t="t" r="r" b="b"/>
              <a:pathLst>
                <a:path w="26587" h="1236" extrusionOk="0">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2"/>
            <p:cNvSpPr/>
            <p:nvPr/>
          </p:nvSpPr>
          <p:spPr>
            <a:xfrm>
              <a:off x="7977675" y="2891100"/>
              <a:ext cx="130125" cy="31700"/>
            </a:xfrm>
            <a:custGeom>
              <a:avLst/>
              <a:gdLst/>
              <a:ahLst/>
              <a:cxnLst/>
              <a:rect l="l" t="t" r="r" b="b"/>
              <a:pathLst>
                <a:path w="5205" h="1268" extrusionOk="0">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2"/>
            <p:cNvSpPr/>
            <p:nvPr/>
          </p:nvSpPr>
          <p:spPr>
            <a:xfrm>
              <a:off x="7840925" y="2891100"/>
              <a:ext cx="117600" cy="31700"/>
            </a:xfrm>
            <a:custGeom>
              <a:avLst/>
              <a:gdLst/>
              <a:ahLst/>
              <a:cxnLst/>
              <a:rect l="l" t="t" r="r" b="b"/>
              <a:pathLst>
                <a:path w="4704" h="1268" extrusionOk="0">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2"/>
            <p:cNvSpPr/>
            <p:nvPr/>
          </p:nvSpPr>
          <p:spPr>
            <a:xfrm>
              <a:off x="7735850" y="2445775"/>
              <a:ext cx="619625" cy="520400"/>
            </a:xfrm>
            <a:custGeom>
              <a:avLst/>
              <a:gdLst/>
              <a:ahLst/>
              <a:cxnLst/>
              <a:rect l="l" t="t" r="r" b="b"/>
              <a:pathLst>
                <a:path w="24785" h="20816" extrusionOk="0">
                  <a:moveTo>
                    <a:pt x="20815" y="0"/>
                  </a:moveTo>
                  <a:lnTo>
                    <a:pt x="0" y="20815"/>
                  </a:lnTo>
                  <a:lnTo>
                    <a:pt x="4303" y="20815"/>
                  </a:lnTo>
                  <a:lnTo>
                    <a:pt x="24584" y="534"/>
                  </a:lnTo>
                  <a:lnTo>
                    <a:pt x="24784" y="0"/>
                  </a:lnTo>
                  <a:close/>
                </a:path>
              </a:pathLst>
            </a:custGeom>
            <a:solidFill>
              <a:srgbClr val="E1F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2"/>
            <p:cNvSpPr/>
            <p:nvPr/>
          </p:nvSpPr>
          <p:spPr>
            <a:xfrm>
              <a:off x="7435625" y="1671050"/>
              <a:ext cx="1062450" cy="1653700"/>
            </a:xfrm>
            <a:custGeom>
              <a:avLst/>
              <a:gdLst/>
              <a:ahLst/>
              <a:cxnLst/>
              <a:rect l="l" t="t" r="r" b="b"/>
              <a:pathLst>
                <a:path w="42498" h="66148" extrusionOk="0">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2"/>
            <p:cNvSpPr/>
            <p:nvPr/>
          </p:nvSpPr>
          <p:spPr>
            <a:xfrm>
              <a:off x="7435625" y="1671050"/>
              <a:ext cx="1062450" cy="150125"/>
            </a:xfrm>
            <a:custGeom>
              <a:avLst/>
              <a:gdLst/>
              <a:ahLst/>
              <a:cxnLst/>
              <a:rect l="l" t="t" r="r" b="b"/>
              <a:pathLst>
                <a:path w="42498" h="6005" extrusionOk="0">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2"/>
            <p:cNvSpPr/>
            <p:nvPr/>
          </p:nvSpPr>
          <p:spPr>
            <a:xfrm>
              <a:off x="7493175" y="1866200"/>
              <a:ext cx="949850" cy="1409350"/>
            </a:xfrm>
            <a:custGeom>
              <a:avLst/>
              <a:gdLst/>
              <a:ahLst/>
              <a:cxnLst/>
              <a:rect l="l" t="t" r="r" b="b"/>
              <a:pathLst>
                <a:path w="37994" h="56374" extrusionOk="0">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2"/>
            <p:cNvSpPr/>
            <p:nvPr/>
          </p:nvSpPr>
          <p:spPr>
            <a:xfrm>
              <a:off x="7725000" y="1721075"/>
              <a:ext cx="50900" cy="25900"/>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2"/>
            <p:cNvSpPr/>
            <p:nvPr/>
          </p:nvSpPr>
          <p:spPr>
            <a:xfrm>
              <a:off x="7539025" y="2031300"/>
              <a:ext cx="674675" cy="15875"/>
            </a:xfrm>
            <a:custGeom>
              <a:avLst/>
              <a:gdLst/>
              <a:ahLst/>
              <a:cxnLst/>
              <a:rect l="l" t="t" r="r" b="b"/>
              <a:pathLst>
                <a:path w="26987" h="635" extrusionOk="0">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2"/>
            <p:cNvSpPr/>
            <p:nvPr/>
          </p:nvSpPr>
          <p:spPr>
            <a:xfrm>
              <a:off x="8255375" y="2031300"/>
              <a:ext cx="65075" cy="15875"/>
            </a:xfrm>
            <a:custGeom>
              <a:avLst/>
              <a:gdLst/>
              <a:ahLst/>
              <a:cxnLst/>
              <a:rect l="l" t="t" r="r" b="b"/>
              <a:pathLst>
                <a:path w="2603" h="635" extrusionOk="0">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2"/>
            <p:cNvSpPr/>
            <p:nvPr/>
          </p:nvSpPr>
          <p:spPr>
            <a:xfrm>
              <a:off x="8345450" y="2031300"/>
              <a:ext cx="52550" cy="15875"/>
            </a:xfrm>
            <a:custGeom>
              <a:avLst/>
              <a:gdLst/>
              <a:ahLst/>
              <a:cxnLst/>
              <a:rect l="l" t="t" r="r" b="b"/>
              <a:pathLst>
                <a:path w="2102" h="635" extrusionOk="0">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2"/>
            <p:cNvSpPr/>
            <p:nvPr/>
          </p:nvSpPr>
          <p:spPr>
            <a:xfrm>
              <a:off x="7539025" y="2105525"/>
              <a:ext cx="386150" cy="15875"/>
            </a:xfrm>
            <a:custGeom>
              <a:avLst/>
              <a:gdLst/>
              <a:ahLst/>
              <a:cxnLst/>
              <a:rect l="l" t="t" r="r" b="b"/>
              <a:pathLst>
                <a:path w="15446" h="635" extrusionOk="0">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2"/>
            <p:cNvSpPr/>
            <p:nvPr/>
          </p:nvSpPr>
          <p:spPr>
            <a:xfrm>
              <a:off x="7931800" y="2105525"/>
              <a:ext cx="121800" cy="15875"/>
            </a:xfrm>
            <a:custGeom>
              <a:avLst/>
              <a:gdLst/>
              <a:ahLst/>
              <a:cxnLst/>
              <a:rect l="l" t="t" r="r" b="b"/>
              <a:pathLst>
                <a:path w="4872" h="635" extrusionOk="0">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2"/>
            <p:cNvSpPr/>
            <p:nvPr/>
          </p:nvSpPr>
          <p:spPr>
            <a:xfrm>
              <a:off x="7971850" y="2148050"/>
              <a:ext cx="81750" cy="16700"/>
            </a:xfrm>
            <a:custGeom>
              <a:avLst/>
              <a:gdLst/>
              <a:ahLst/>
              <a:cxnLst/>
              <a:rect l="l" t="t" r="r" b="b"/>
              <a:pathLst>
                <a:path w="3270" h="668" extrusionOk="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2"/>
            <p:cNvSpPr/>
            <p:nvPr/>
          </p:nvSpPr>
          <p:spPr>
            <a:xfrm>
              <a:off x="7931800" y="2148050"/>
              <a:ext cx="24225" cy="16700"/>
            </a:xfrm>
            <a:custGeom>
              <a:avLst/>
              <a:gdLst/>
              <a:ahLst/>
              <a:cxnLst/>
              <a:rect l="l" t="t" r="r" b="b"/>
              <a:pathLst>
                <a:path w="969" h="668" extrusionOk="0">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2"/>
            <p:cNvSpPr/>
            <p:nvPr/>
          </p:nvSpPr>
          <p:spPr>
            <a:xfrm>
              <a:off x="7835900" y="2148050"/>
              <a:ext cx="73425" cy="16700"/>
            </a:xfrm>
            <a:custGeom>
              <a:avLst/>
              <a:gdLst/>
              <a:ahLst/>
              <a:cxnLst/>
              <a:rect l="l" t="t" r="r" b="b"/>
              <a:pathLst>
                <a:path w="2937" h="668" extrusionOk="0">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2"/>
            <p:cNvSpPr/>
            <p:nvPr/>
          </p:nvSpPr>
          <p:spPr>
            <a:xfrm>
              <a:off x="7731675" y="2148050"/>
              <a:ext cx="74250" cy="16700"/>
            </a:xfrm>
            <a:custGeom>
              <a:avLst/>
              <a:gdLst/>
              <a:ahLst/>
              <a:cxnLst/>
              <a:rect l="l" t="t" r="r" b="b"/>
              <a:pathLst>
                <a:path w="2970" h="668" extrusionOk="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2"/>
            <p:cNvSpPr/>
            <p:nvPr/>
          </p:nvSpPr>
          <p:spPr>
            <a:xfrm>
              <a:off x="7627425" y="2148050"/>
              <a:ext cx="74250" cy="16700"/>
            </a:xfrm>
            <a:custGeom>
              <a:avLst/>
              <a:gdLst/>
              <a:ahLst/>
              <a:cxnLst/>
              <a:rect l="l" t="t" r="r" b="b"/>
              <a:pathLst>
                <a:path w="2970" h="668" extrusionOk="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2"/>
            <p:cNvSpPr/>
            <p:nvPr/>
          </p:nvSpPr>
          <p:spPr>
            <a:xfrm>
              <a:off x="7627425" y="2200600"/>
              <a:ext cx="626300" cy="15875"/>
            </a:xfrm>
            <a:custGeom>
              <a:avLst/>
              <a:gdLst/>
              <a:ahLst/>
              <a:cxnLst/>
              <a:rect l="l" t="t" r="r" b="b"/>
              <a:pathLst>
                <a:path w="25052" h="635" extrusionOk="0">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2"/>
            <p:cNvSpPr/>
            <p:nvPr/>
          </p:nvSpPr>
          <p:spPr>
            <a:xfrm>
              <a:off x="7539025" y="2148050"/>
              <a:ext cx="37550" cy="16700"/>
            </a:xfrm>
            <a:custGeom>
              <a:avLst/>
              <a:gdLst/>
              <a:ahLst/>
              <a:cxnLst/>
              <a:rect l="l" t="t" r="r" b="b"/>
              <a:pathLst>
                <a:path w="1502" h="668" extrusionOk="0">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2"/>
            <p:cNvSpPr/>
            <p:nvPr/>
          </p:nvSpPr>
          <p:spPr>
            <a:xfrm>
              <a:off x="7539025" y="2200600"/>
              <a:ext cx="37550" cy="15875"/>
            </a:xfrm>
            <a:custGeom>
              <a:avLst/>
              <a:gdLst/>
              <a:ahLst/>
              <a:cxnLst/>
              <a:rect l="l" t="t" r="r" b="b"/>
              <a:pathLst>
                <a:path w="1502" h="635" extrusionOk="0">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2"/>
            <p:cNvSpPr/>
            <p:nvPr/>
          </p:nvSpPr>
          <p:spPr>
            <a:xfrm>
              <a:off x="7539025" y="2252300"/>
              <a:ext cx="37550" cy="16700"/>
            </a:xfrm>
            <a:custGeom>
              <a:avLst/>
              <a:gdLst/>
              <a:ahLst/>
              <a:cxnLst/>
              <a:rect l="l" t="t" r="r" b="b"/>
              <a:pathLst>
                <a:path w="1502" h="668" extrusionOk="0">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2"/>
            <p:cNvSpPr/>
            <p:nvPr/>
          </p:nvSpPr>
          <p:spPr>
            <a:xfrm>
              <a:off x="7539025" y="2304850"/>
              <a:ext cx="37550" cy="15850"/>
            </a:xfrm>
            <a:custGeom>
              <a:avLst/>
              <a:gdLst/>
              <a:ahLst/>
              <a:cxnLst/>
              <a:rect l="l" t="t" r="r" b="b"/>
              <a:pathLst>
                <a:path w="1502" h="634" extrusionOk="0">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2"/>
            <p:cNvSpPr/>
            <p:nvPr/>
          </p:nvSpPr>
          <p:spPr>
            <a:xfrm>
              <a:off x="8292075" y="2200600"/>
              <a:ext cx="91750" cy="15875"/>
            </a:xfrm>
            <a:custGeom>
              <a:avLst/>
              <a:gdLst/>
              <a:ahLst/>
              <a:cxnLst/>
              <a:rect l="l" t="t" r="r" b="b"/>
              <a:pathLst>
                <a:path w="3670" h="635" extrusionOk="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2"/>
            <p:cNvSpPr/>
            <p:nvPr/>
          </p:nvSpPr>
          <p:spPr>
            <a:xfrm>
              <a:off x="7624925" y="2252300"/>
              <a:ext cx="264375" cy="16700"/>
            </a:xfrm>
            <a:custGeom>
              <a:avLst/>
              <a:gdLst/>
              <a:ahLst/>
              <a:cxnLst/>
              <a:rect l="l" t="t" r="r" b="b"/>
              <a:pathLst>
                <a:path w="10575" h="668" extrusionOk="0">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2"/>
            <p:cNvSpPr/>
            <p:nvPr/>
          </p:nvSpPr>
          <p:spPr>
            <a:xfrm>
              <a:off x="7971850" y="2412425"/>
              <a:ext cx="299400" cy="16700"/>
            </a:xfrm>
            <a:custGeom>
              <a:avLst/>
              <a:gdLst/>
              <a:ahLst/>
              <a:cxnLst/>
              <a:rect l="l" t="t" r="r" b="b"/>
              <a:pathLst>
                <a:path w="11976" h="668" extrusionOk="0">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2"/>
            <p:cNvSpPr/>
            <p:nvPr/>
          </p:nvSpPr>
          <p:spPr>
            <a:xfrm>
              <a:off x="8049400" y="2359050"/>
              <a:ext cx="221850" cy="16700"/>
            </a:xfrm>
            <a:custGeom>
              <a:avLst/>
              <a:gdLst/>
              <a:ahLst/>
              <a:cxnLst/>
              <a:rect l="l" t="t" r="r" b="b"/>
              <a:pathLst>
                <a:path w="8874" h="668" extrusionOk="0">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2"/>
            <p:cNvSpPr/>
            <p:nvPr/>
          </p:nvSpPr>
          <p:spPr>
            <a:xfrm>
              <a:off x="8173650" y="2304850"/>
              <a:ext cx="97600" cy="15850"/>
            </a:xfrm>
            <a:custGeom>
              <a:avLst/>
              <a:gdLst/>
              <a:ahLst/>
              <a:cxnLst/>
              <a:rect l="l" t="t" r="r" b="b"/>
              <a:pathLst>
                <a:path w="3904" h="634" extrusionOk="0">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2"/>
            <p:cNvSpPr/>
            <p:nvPr/>
          </p:nvSpPr>
          <p:spPr>
            <a:xfrm>
              <a:off x="7539025" y="1958750"/>
              <a:ext cx="312750" cy="15875"/>
            </a:xfrm>
            <a:custGeom>
              <a:avLst/>
              <a:gdLst/>
              <a:ahLst/>
              <a:cxnLst/>
              <a:rect l="l" t="t" r="r" b="b"/>
              <a:pathLst>
                <a:path w="12510" h="635" extrusionOk="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2"/>
            <p:cNvSpPr/>
            <p:nvPr/>
          </p:nvSpPr>
          <p:spPr>
            <a:xfrm>
              <a:off x="7539025" y="2539175"/>
              <a:ext cx="505400" cy="16700"/>
            </a:xfrm>
            <a:custGeom>
              <a:avLst/>
              <a:gdLst/>
              <a:ahLst/>
              <a:cxnLst/>
              <a:rect l="l" t="t" r="r" b="b"/>
              <a:pathLst>
                <a:path w="20216" h="668" extrusionOk="0">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2"/>
            <p:cNvSpPr/>
            <p:nvPr/>
          </p:nvSpPr>
          <p:spPr>
            <a:xfrm>
              <a:off x="7539025" y="2603375"/>
              <a:ext cx="505400" cy="16725"/>
            </a:xfrm>
            <a:custGeom>
              <a:avLst/>
              <a:gdLst/>
              <a:ahLst/>
              <a:cxnLst/>
              <a:rect l="l" t="t" r="r" b="b"/>
              <a:pathLst>
                <a:path w="20216" h="669" extrusionOk="0">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2"/>
            <p:cNvSpPr/>
            <p:nvPr/>
          </p:nvSpPr>
          <p:spPr>
            <a:xfrm>
              <a:off x="7539025" y="2667600"/>
              <a:ext cx="504550" cy="16700"/>
            </a:xfrm>
            <a:custGeom>
              <a:avLst/>
              <a:gdLst/>
              <a:ahLst/>
              <a:cxnLst/>
              <a:rect l="l" t="t" r="r" b="b"/>
              <a:pathLst>
                <a:path w="20182" h="668" extrusionOk="0">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2"/>
            <p:cNvSpPr/>
            <p:nvPr/>
          </p:nvSpPr>
          <p:spPr>
            <a:xfrm>
              <a:off x="7539025" y="3051200"/>
              <a:ext cx="504550" cy="15875"/>
            </a:xfrm>
            <a:custGeom>
              <a:avLst/>
              <a:gdLst/>
              <a:ahLst/>
              <a:cxnLst/>
              <a:rect l="l" t="t" r="r" b="b"/>
              <a:pathLst>
                <a:path w="20182" h="635" extrusionOk="0">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2"/>
            <p:cNvSpPr/>
            <p:nvPr/>
          </p:nvSpPr>
          <p:spPr>
            <a:xfrm>
              <a:off x="7998525" y="2464950"/>
              <a:ext cx="150125" cy="15875"/>
            </a:xfrm>
            <a:custGeom>
              <a:avLst/>
              <a:gdLst/>
              <a:ahLst/>
              <a:cxnLst/>
              <a:rect l="l" t="t" r="r" b="b"/>
              <a:pathLst>
                <a:path w="6005" h="635" extrusionOk="0">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2"/>
            <p:cNvSpPr/>
            <p:nvPr/>
          </p:nvSpPr>
          <p:spPr>
            <a:xfrm>
              <a:off x="8197825" y="2464950"/>
              <a:ext cx="200175" cy="15875"/>
            </a:xfrm>
            <a:custGeom>
              <a:avLst/>
              <a:gdLst/>
              <a:ahLst/>
              <a:cxnLst/>
              <a:rect l="l" t="t" r="r" b="b"/>
              <a:pathLst>
                <a:path w="8007" h="635" extrusionOk="0">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2"/>
            <p:cNvSpPr/>
            <p:nvPr/>
          </p:nvSpPr>
          <p:spPr>
            <a:xfrm>
              <a:off x="8197825" y="2539175"/>
              <a:ext cx="200175" cy="16700"/>
            </a:xfrm>
            <a:custGeom>
              <a:avLst/>
              <a:gdLst/>
              <a:ahLst/>
              <a:cxnLst/>
              <a:rect l="l" t="t" r="r" b="b"/>
              <a:pathLst>
                <a:path w="8007" h="668" extrusionOk="0">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2"/>
            <p:cNvSpPr/>
            <p:nvPr/>
          </p:nvSpPr>
          <p:spPr>
            <a:xfrm>
              <a:off x="7539025" y="3148775"/>
              <a:ext cx="76750" cy="15875"/>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2"/>
            <p:cNvSpPr/>
            <p:nvPr/>
          </p:nvSpPr>
          <p:spPr>
            <a:xfrm>
              <a:off x="7539025" y="3197150"/>
              <a:ext cx="76750" cy="16700"/>
            </a:xfrm>
            <a:custGeom>
              <a:avLst/>
              <a:gdLst/>
              <a:ahLst/>
              <a:cxnLst/>
              <a:rect l="l" t="t" r="r" b="b"/>
              <a:pathLst>
                <a:path w="3070" h="668" extrusionOk="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2"/>
            <p:cNvSpPr/>
            <p:nvPr/>
          </p:nvSpPr>
          <p:spPr>
            <a:xfrm>
              <a:off x="7635775" y="3197150"/>
              <a:ext cx="469525" cy="16700"/>
            </a:xfrm>
            <a:custGeom>
              <a:avLst/>
              <a:gdLst/>
              <a:ahLst/>
              <a:cxnLst/>
              <a:rect l="l" t="t" r="r" b="b"/>
              <a:pathLst>
                <a:path w="18781" h="668" extrusionOk="0">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2"/>
            <p:cNvSpPr/>
            <p:nvPr/>
          </p:nvSpPr>
          <p:spPr>
            <a:xfrm>
              <a:off x="7657450" y="3148775"/>
              <a:ext cx="75900" cy="15875"/>
            </a:xfrm>
            <a:custGeom>
              <a:avLst/>
              <a:gdLst/>
              <a:ahLst/>
              <a:cxnLst/>
              <a:rect l="l" t="t" r="r" b="b"/>
              <a:pathLst>
                <a:path w="3036" h="635" extrusionOk="0">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2"/>
            <p:cNvSpPr/>
            <p:nvPr/>
          </p:nvSpPr>
          <p:spPr>
            <a:xfrm>
              <a:off x="7775025" y="3148775"/>
              <a:ext cx="76750" cy="15875"/>
            </a:xfrm>
            <a:custGeom>
              <a:avLst/>
              <a:gdLst/>
              <a:ahLst/>
              <a:cxnLst/>
              <a:rect l="l" t="t" r="r" b="b"/>
              <a:pathLst>
                <a:path w="3070" h="635" extrusionOk="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2"/>
            <p:cNvSpPr/>
            <p:nvPr/>
          </p:nvSpPr>
          <p:spPr>
            <a:xfrm>
              <a:off x="7893450" y="3148775"/>
              <a:ext cx="75925" cy="15875"/>
            </a:xfrm>
            <a:custGeom>
              <a:avLst/>
              <a:gdLst/>
              <a:ahLst/>
              <a:cxnLst/>
              <a:rect l="l" t="t" r="r" b="b"/>
              <a:pathLst>
                <a:path w="3037" h="635" extrusionOk="0">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2"/>
            <p:cNvSpPr/>
            <p:nvPr/>
          </p:nvSpPr>
          <p:spPr>
            <a:xfrm>
              <a:off x="8011875" y="3148775"/>
              <a:ext cx="75900" cy="15875"/>
            </a:xfrm>
            <a:custGeom>
              <a:avLst/>
              <a:gdLst/>
              <a:ahLst/>
              <a:cxnLst/>
              <a:rect l="l" t="t" r="r" b="b"/>
              <a:pathLst>
                <a:path w="3036" h="635" extrusionOk="0">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2"/>
            <p:cNvSpPr/>
            <p:nvPr/>
          </p:nvSpPr>
          <p:spPr>
            <a:xfrm>
              <a:off x="8129450" y="3148775"/>
              <a:ext cx="76750" cy="15875"/>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2"/>
            <p:cNvSpPr/>
            <p:nvPr/>
          </p:nvSpPr>
          <p:spPr>
            <a:xfrm>
              <a:off x="8247875" y="3148775"/>
              <a:ext cx="51725" cy="15875"/>
            </a:xfrm>
            <a:custGeom>
              <a:avLst/>
              <a:gdLst/>
              <a:ahLst/>
              <a:cxnLst/>
              <a:rect l="l" t="t" r="r" b="b"/>
              <a:pathLst>
                <a:path w="2069" h="635" extrusionOk="0">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2"/>
            <p:cNvSpPr/>
            <p:nvPr/>
          </p:nvSpPr>
          <p:spPr>
            <a:xfrm>
              <a:off x="8089425" y="1209875"/>
              <a:ext cx="816450" cy="748075"/>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2"/>
            <p:cNvSpPr/>
            <p:nvPr/>
          </p:nvSpPr>
          <p:spPr>
            <a:xfrm>
              <a:off x="8134450" y="1359150"/>
              <a:ext cx="729725" cy="56127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2"/>
            <p:cNvSpPr/>
            <p:nvPr/>
          </p:nvSpPr>
          <p:spPr>
            <a:xfrm>
              <a:off x="8169475" y="1485925"/>
              <a:ext cx="518725" cy="12525"/>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2"/>
            <p:cNvSpPr/>
            <p:nvPr/>
          </p:nvSpPr>
          <p:spPr>
            <a:xfrm>
              <a:off x="8719875" y="1485925"/>
              <a:ext cx="50050" cy="12525"/>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2"/>
            <p:cNvSpPr/>
            <p:nvPr/>
          </p:nvSpPr>
          <p:spPr>
            <a:xfrm>
              <a:off x="8169475" y="1543450"/>
              <a:ext cx="296900" cy="12550"/>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2"/>
            <p:cNvSpPr/>
            <p:nvPr/>
          </p:nvSpPr>
          <p:spPr>
            <a:xfrm>
              <a:off x="8470525" y="1543450"/>
              <a:ext cx="94275" cy="12550"/>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2"/>
            <p:cNvSpPr/>
            <p:nvPr/>
          </p:nvSpPr>
          <p:spPr>
            <a:xfrm>
              <a:off x="8502225" y="1576825"/>
              <a:ext cx="62575" cy="11700"/>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2"/>
            <p:cNvSpPr/>
            <p:nvPr/>
          </p:nvSpPr>
          <p:spPr>
            <a:xfrm>
              <a:off x="8471375" y="1576825"/>
              <a:ext cx="18350" cy="11700"/>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2"/>
            <p:cNvSpPr/>
            <p:nvPr/>
          </p:nvSpPr>
          <p:spPr>
            <a:xfrm>
              <a:off x="8397150" y="1576825"/>
              <a:ext cx="56725" cy="11700"/>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2"/>
            <p:cNvSpPr/>
            <p:nvPr/>
          </p:nvSpPr>
          <p:spPr>
            <a:xfrm>
              <a:off x="8317075" y="1576825"/>
              <a:ext cx="56750" cy="11700"/>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2"/>
            <p:cNvSpPr/>
            <p:nvPr/>
          </p:nvSpPr>
          <p:spPr>
            <a:xfrm>
              <a:off x="8237025" y="1576825"/>
              <a:ext cx="56725" cy="11700"/>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2"/>
            <p:cNvSpPr/>
            <p:nvPr/>
          </p:nvSpPr>
          <p:spPr>
            <a:xfrm>
              <a:off x="8237025" y="1616850"/>
              <a:ext cx="481200" cy="11700"/>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2"/>
            <p:cNvSpPr/>
            <p:nvPr/>
          </p:nvSpPr>
          <p:spPr>
            <a:xfrm>
              <a:off x="8169475" y="1576825"/>
              <a:ext cx="28375" cy="11700"/>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2"/>
            <p:cNvSpPr/>
            <p:nvPr/>
          </p:nvSpPr>
          <p:spPr>
            <a:xfrm>
              <a:off x="8169475" y="1616850"/>
              <a:ext cx="28375" cy="11700"/>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2"/>
            <p:cNvSpPr/>
            <p:nvPr/>
          </p:nvSpPr>
          <p:spPr>
            <a:xfrm>
              <a:off x="8169475" y="1656875"/>
              <a:ext cx="28375" cy="11700"/>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2"/>
            <p:cNvSpPr/>
            <p:nvPr/>
          </p:nvSpPr>
          <p:spPr>
            <a:xfrm>
              <a:off x="8747400" y="1616850"/>
              <a:ext cx="70900" cy="11700"/>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2"/>
            <p:cNvSpPr/>
            <p:nvPr/>
          </p:nvSpPr>
          <p:spPr>
            <a:xfrm>
              <a:off x="8235350" y="1656875"/>
              <a:ext cx="203525" cy="11700"/>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2"/>
            <p:cNvSpPr/>
            <p:nvPr/>
          </p:nvSpPr>
          <p:spPr>
            <a:xfrm>
              <a:off x="8502225" y="1708575"/>
              <a:ext cx="229350" cy="12525"/>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2"/>
            <p:cNvSpPr/>
            <p:nvPr/>
          </p:nvSpPr>
          <p:spPr>
            <a:xfrm>
              <a:off x="8656500" y="1681050"/>
              <a:ext cx="75075" cy="12550"/>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2"/>
            <p:cNvSpPr/>
            <p:nvPr/>
          </p:nvSpPr>
          <p:spPr>
            <a:xfrm>
              <a:off x="8169475" y="1430875"/>
              <a:ext cx="240200" cy="12550"/>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2"/>
            <p:cNvSpPr/>
            <p:nvPr/>
          </p:nvSpPr>
          <p:spPr>
            <a:xfrm>
              <a:off x="8169475" y="1821150"/>
              <a:ext cx="387800" cy="11700"/>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2"/>
            <p:cNvSpPr/>
            <p:nvPr/>
          </p:nvSpPr>
          <p:spPr>
            <a:xfrm>
              <a:off x="8522225" y="1749450"/>
              <a:ext cx="115125" cy="11700"/>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2"/>
            <p:cNvSpPr/>
            <p:nvPr/>
          </p:nvSpPr>
          <p:spPr>
            <a:xfrm>
              <a:off x="8675675" y="1749450"/>
              <a:ext cx="153475" cy="11700"/>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2"/>
            <p:cNvSpPr/>
            <p:nvPr/>
          </p:nvSpPr>
          <p:spPr>
            <a:xfrm>
              <a:off x="8675675" y="1806150"/>
              <a:ext cx="153475" cy="12525"/>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2"/>
            <p:cNvSpPr/>
            <p:nvPr/>
          </p:nvSpPr>
          <p:spPr>
            <a:xfrm>
              <a:off x="8169475" y="1860350"/>
              <a:ext cx="58400" cy="12525"/>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2"/>
            <p:cNvSpPr/>
            <p:nvPr/>
          </p:nvSpPr>
          <p:spPr>
            <a:xfrm>
              <a:off x="8242875" y="1860350"/>
              <a:ext cx="361100" cy="12525"/>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3" name="Google Shape;463;p22"/>
          <p:cNvSpPr txBox="1">
            <a:spLocks noGrp="1"/>
          </p:cNvSpPr>
          <p:nvPr>
            <p:ph type="ctrTitle"/>
          </p:nvPr>
        </p:nvSpPr>
        <p:spPr>
          <a:xfrm>
            <a:off x="1887750" y="611725"/>
            <a:ext cx="5368500" cy="86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6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64" name="Google Shape;464;p22"/>
          <p:cNvSpPr txBox="1">
            <a:spLocks noGrp="1"/>
          </p:cNvSpPr>
          <p:nvPr>
            <p:ph type="subTitle" idx="1"/>
          </p:nvPr>
        </p:nvSpPr>
        <p:spPr>
          <a:xfrm>
            <a:off x="3044675" y="2305050"/>
            <a:ext cx="3054900" cy="101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65" name="Google Shape;465;p22"/>
          <p:cNvSpPr txBox="1"/>
          <p:nvPr/>
        </p:nvSpPr>
        <p:spPr>
          <a:xfrm>
            <a:off x="2228550" y="4151400"/>
            <a:ext cx="4686900" cy="417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b="1">
                <a:solidFill>
                  <a:schemeClr val="accent1"/>
                </a:solidFill>
                <a:latin typeface="Roboto"/>
                <a:ea typeface="Roboto"/>
                <a:cs typeface="Roboto"/>
                <a:sym typeface="Roboto"/>
              </a:rPr>
              <a:t>CREDITS</a:t>
            </a:r>
            <a:r>
              <a:rPr lang="en" sz="1200">
                <a:solidFill>
                  <a:schemeClr val="dk1"/>
                </a:solidFill>
                <a:latin typeface="Roboto"/>
                <a:ea typeface="Roboto"/>
                <a:cs typeface="Roboto"/>
                <a:sym typeface="Roboto"/>
              </a:rPr>
              <a:t>: This presentation template was created by</a:t>
            </a:r>
            <a:r>
              <a:rPr lang="en" sz="1200">
                <a:solidFill>
                  <a:schemeClr val="accent1"/>
                </a:solidFill>
                <a:latin typeface="Roboto"/>
                <a:ea typeface="Roboto"/>
                <a:cs typeface="Roboto"/>
                <a:sym typeface="Roboto"/>
              </a:rPr>
              <a:t> </a:t>
            </a:r>
            <a:r>
              <a:rPr lang="en" sz="1200" b="1">
                <a:solidFill>
                  <a:schemeClr val="accent1"/>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200">
                <a:solidFill>
                  <a:schemeClr val="dk1"/>
                </a:solidFill>
                <a:latin typeface="Roboto"/>
                <a:ea typeface="Roboto"/>
                <a:cs typeface="Roboto"/>
                <a:sym typeface="Roboto"/>
              </a:rPr>
              <a:t>, including icons by </a:t>
            </a:r>
            <a:r>
              <a:rPr lang="en" sz="1200" b="1">
                <a:solidFill>
                  <a:schemeClr val="accent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200">
                <a:solidFill>
                  <a:schemeClr val="dk1"/>
                </a:solidFill>
                <a:latin typeface="Roboto"/>
                <a:ea typeface="Roboto"/>
                <a:cs typeface="Roboto"/>
                <a:sym typeface="Roboto"/>
              </a:rPr>
              <a:t>, infographics &amp; images by </a:t>
            </a:r>
            <a:r>
              <a:rPr lang="en" sz="1200" b="1">
                <a:solidFill>
                  <a:schemeClr val="accent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200">
                <a:solidFill>
                  <a:schemeClr val="accent1"/>
                </a:solidFill>
                <a:latin typeface="Roboto"/>
                <a:ea typeface="Roboto"/>
                <a:cs typeface="Roboto"/>
                <a:sym typeface="Roboto"/>
              </a:rPr>
              <a:t> </a:t>
            </a:r>
            <a:endParaRPr sz="1200">
              <a:solidFill>
                <a:schemeClr val="accent1"/>
              </a:solidFill>
              <a:latin typeface="Roboto"/>
              <a:ea typeface="Roboto"/>
              <a:cs typeface="Roboto"/>
              <a:sym typeface="Roboto"/>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491"/>
        <p:cNvGrpSpPr/>
        <p:nvPr/>
      </p:nvGrpSpPr>
      <p:grpSpPr>
        <a:xfrm>
          <a:off x="0" y="0"/>
          <a:ext cx="0" cy="0"/>
          <a:chOff x="0" y="0"/>
          <a:chExt cx="0" cy="0"/>
        </a:xfrm>
      </p:grpSpPr>
      <p:grpSp>
        <p:nvGrpSpPr>
          <p:cNvPr id="492" name="Google Shape;492;p24"/>
          <p:cNvGrpSpPr/>
          <p:nvPr/>
        </p:nvGrpSpPr>
        <p:grpSpPr>
          <a:xfrm rot="5400000" flipH="1">
            <a:off x="-533027" y="3252941"/>
            <a:ext cx="2423582" cy="1357541"/>
            <a:chOff x="-77" y="3784091"/>
            <a:chExt cx="2423582" cy="1357541"/>
          </a:xfrm>
        </p:grpSpPr>
        <p:sp>
          <p:nvSpPr>
            <p:cNvPr id="493" name="Google Shape;493;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 name="Google Shape;498;p24"/>
          <p:cNvGrpSpPr/>
          <p:nvPr/>
        </p:nvGrpSpPr>
        <p:grpSpPr>
          <a:xfrm rot="-5400000" flipH="1">
            <a:off x="7253448" y="533016"/>
            <a:ext cx="2423582" cy="1357541"/>
            <a:chOff x="-77" y="3784091"/>
            <a:chExt cx="2423582" cy="1357541"/>
          </a:xfrm>
        </p:grpSpPr>
        <p:sp>
          <p:nvSpPr>
            <p:cNvPr id="499" name="Google Shape;499;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0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4"/>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Livvic"/>
              <a:buChar char="●"/>
              <a:defRPr sz="1200"/>
            </a:lvl1pPr>
            <a:lvl2pPr marL="914400" lvl="1" indent="-304800">
              <a:spcBef>
                <a:spcPts val="1600"/>
              </a:spcBef>
              <a:spcAft>
                <a:spcPts val="0"/>
              </a:spcAft>
              <a:buSzPts val="1200"/>
              <a:buFont typeface="Roboto Condensed Light"/>
              <a:buChar char="○"/>
              <a:defRPr sz="1200"/>
            </a:lvl2pPr>
            <a:lvl3pPr marL="1371600" lvl="2" indent="-304800">
              <a:spcBef>
                <a:spcPts val="1600"/>
              </a:spcBef>
              <a:spcAft>
                <a:spcPts val="0"/>
              </a:spcAft>
              <a:buSzPts val="1200"/>
              <a:buFont typeface="Roboto Condensed Light"/>
              <a:buChar char="■"/>
              <a:defRPr sz="1200"/>
            </a:lvl3pPr>
            <a:lvl4pPr marL="1828800" lvl="3" indent="-304800">
              <a:spcBef>
                <a:spcPts val="1600"/>
              </a:spcBef>
              <a:spcAft>
                <a:spcPts val="0"/>
              </a:spcAft>
              <a:buSzPts val="1200"/>
              <a:buFont typeface="Roboto Condensed Light"/>
              <a:buChar char="●"/>
              <a:defRPr sz="1200"/>
            </a:lvl4pPr>
            <a:lvl5pPr marL="2286000" lvl="4" indent="-304800">
              <a:spcBef>
                <a:spcPts val="1600"/>
              </a:spcBef>
              <a:spcAft>
                <a:spcPts val="0"/>
              </a:spcAft>
              <a:buSzPts val="1200"/>
              <a:buFont typeface="Roboto Condensed Light"/>
              <a:buChar char="○"/>
              <a:defRPr sz="1200"/>
            </a:lvl5pPr>
            <a:lvl6pPr marL="2743200" lvl="5" indent="-304800">
              <a:spcBef>
                <a:spcPts val="1600"/>
              </a:spcBef>
              <a:spcAft>
                <a:spcPts val="0"/>
              </a:spcAft>
              <a:buSzPts val="1200"/>
              <a:buFont typeface="Roboto Condensed Light"/>
              <a:buChar char="■"/>
              <a:defRPr sz="1200"/>
            </a:lvl6pPr>
            <a:lvl7pPr marL="3200400" lvl="6" indent="-304800">
              <a:spcBef>
                <a:spcPts val="1600"/>
              </a:spcBef>
              <a:spcAft>
                <a:spcPts val="0"/>
              </a:spcAft>
              <a:buSzPts val="1200"/>
              <a:buFont typeface="Roboto Condensed Light"/>
              <a:buChar char="●"/>
              <a:defRPr sz="1200"/>
            </a:lvl7pPr>
            <a:lvl8pPr marL="3657600" lvl="7" indent="-304800">
              <a:spcBef>
                <a:spcPts val="1600"/>
              </a:spcBef>
              <a:spcAft>
                <a:spcPts val="0"/>
              </a:spcAft>
              <a:buSzPts val="1200"/>
              <a:buFont typeface="Roboto Condensed Light"/>
              <a:buChar char="○"/>
              <a:defRPr sz="1200"/>
            </a:lvl8pPr>
            <a:lvl9pPr marL="4114800" lvl="8" indent="-304800">
              <a:spcBef>
                <a:spcPts val="1600"/>
              </a:spcBef>
              <a:spcAft>
                <a:spcPts val="1600"/>
              </a:spcAft>
              <a:buSzPts val="1200"/>
              <a:buFont typeface="Roboto Condensed Light"/>
              <a:buChar char="■"/>
              <a:defRPr sz="1200"/>
            </a:lvl9pPr>
          </a:lstStyle>
          <a:p>
            <a:endParaRPr/>
          </a:p>
        </p:txBody>
      </p:sp>
      <p:grpSp>
        <p:nvGrpSpPr>
          <p:cNvPr id="24" name="Google Shape;24;p4"/>
          <p:cNvGrpSpPr/>
          <p:nvPr/>
        </p:nvGrpSpPr>
        <p:grpSpPr>
          <a:xfrm>
            <a:off x="0" y="4569046"/>
            <a:ext cx="1022509" cy="572747"/>
            <a:chOff x="-77" y="3784091"/>
            <a:chExt cx="2423582" cy="1357541"/>
          </a:xfrm>
        </p:grpSpPr>
        <p:sp>
          <p:nvSpPr>
            <p:cNvPr id="25" name="Google Shape;25;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4"/>
          <p:cNvGrpSpPr/>
          <p:nvPr/>
        </p:nvGrpSpPr>
        <p:grpSpPr>
          <a:xfrm rot="10800000">
            <a:off x="8121500" y="-4"/>
            <a:ext cx="1022509" cy="572747"/>
            <a:chOff x="-77" y="3784091"/>
            <a:chExt cx="2423582" cy="1357541"/>
          </a:xfrm>
        </p:grpSpPr>
        <p:sp>
          <p:nvSpPr>
            <p:cNvPr id="31" name="Google Shape;31;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sp>
        <p:nvSpPr>
          <p:cNvPr id="37" name="Google Shape;37;p5"/>
          <p:cNvSpPr txBox="1">
            <a:spLocks noGrp="1"/>
          </p:cNvSpPr>
          <p:nvPr>
            <p:ph type="title"/>
          </p:nvPr>
        </p:nvSpPr>
        <p:spPr>
          <a:xfrm>
            <a:off x="5162060" y="2286734"/>
            <a:ext cx="21453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solidFill>
                  <a:schemeClr val="accent4"/>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5"/>
          <p:cNvSpPr txBox="1">
            <a:spLocks noGrp="1"/>
          </p:cNvSpPr>
          <p:nvPr>
            <p:ph type="body" idx="1"/>
          </p:nvPr>
        </p:nvSpPr>
        <p:spPr>
          <a:xfrm>
            <a:off x="5162065"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9" name="Google Shape;39;p5"/>
          <p:cNvSpPr txBox="1">
            <a:spLocks noGrp="1"/>
          </p:cNvSpPr>
          <p:nvPr>
            <p:ph type="body" idx="2"/>
          </p:nvPr>
        </p:nvSpPr>
        <p:spPr>
          <a:xfrm>
            <a:off x="1836640"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5"/>
          <p:cNvSpPr txBox="1">
            <a:spLocks noGrp="1"/>
          </p:cNvSpPr>
          <p:nvPr>
            <p:ph type="title" idx="3"/>
          </p:nvPr>
        </p:nvSpPr>
        <p:spPr>
          <a:xfrm>
            <a:off x="1836635" y="2286734"/>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 name="Google Shape;41;p5"/>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2" name="Google Shape;42;p5"/>
          <p:cNvGrpSpPr/>
          <p:nvPr/>
        </p:nvGrpSpPr>
        <p:grpSpPr>
          <a:xfrm>
            <a:off x="0" y="4569046"/>
            <a:ext cx="1022509" cy="572747"/>
            <a:chOff x="-77" y="3784091"/>
            <a:chExt cx="2423582" cy="1357541"/>
          </a:xfrm>
        </p:grpSpPr>
        <p:sp>
          <p:nvSpPr>
            <p:cNvPr id="43" name="Google Shape;43;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5"/>
          <p:cNvGrpSpPr/>
          <p:nvPr/>
        </p:nvGrpSpPr>
        <p:grpSpPr>
          <a:xfrm flipH="1">
            <a:off x="8121500" y="4569046"/>
            <a:ext cx="1022509" cy="572747"/>
            <a:chOff x="-77" y="3784091"/>
            <a:chExt cx="2423582" cy="1357541"/>
          </a:xfrm>
        </p:grpSpPr>
        <p:sp>
          <p:nvSpPr>
            <p:cNvPr id="49" name="Google Shape;49;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5"/>
          <p:cNvGrpSpPr/>
          <p:nvPr/>
        </p:nvGrpSpPr>
        <p:grpSpPr>
          <a:xfrm>
            <a:off x="4524300" y="1242225"/>
            <a:ext cx="95400" cy="3116250"/>
            <a:chOff x="4524300" y="1013625"/>
            <a:chExt cx="95400" cy="3116250"/>
          </a:xfrm>
        </p:grpSpPr>
        <p:sp>
          <p:nvSpPr>
            <p:cNvPr id="55" name="Google Shape;55;p5"/>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1"/>
        <p:cNvGrpSpPr/>
        <p:nvPr/>
      </p:nvGrpSpPr>
      <p:grpSpPr>
        <a:xfrm>
          <a:off x="0" y="0"/>
          <a:ext cx="0" cy="0"/>
          <a:chOff x="0" y="0"/>
          <a:chExt cx="0" cy="0"/>
        </a:xfrm>
      </p:grpSpPr>
      <p:sp>
        <p:nvSpPr>
          <p:cNvPr id="62" name="Google Shape;62;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63" name="Google Shape;63;p6"/>
          <p:cNvGrpSpPr/>
          <p:nvPr/>
        </p:nvGrpSpPr>
        <p:grpSpPr>
          <a:xfrm>
            <a:off x="0" y="4569046"/>
            <a:ext cx="1022509" cy="572747"/>
            <a:chOff x="-77" y="3784091"/>
            <a:chExt cx="2423582" cy="1357541"/>
          </a:xfrm>
        </p:grpSpPr>
        <p:sp>
          <p:nvSpPr>
            <p:cNvPr id="64" name="Google Shape;64;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6"/>
          <p:cNvGrpSpPr/>
          <p:nvPr/>
        </p:nvGrpSpPr>
        <p:grpSpPr>
          <a:xfrm rot="10800000">
            <a:off x="8121500" y="-4"/>
            <a:ext cx="1022509" cy="572747"/>
            <a:chOff x="-77" y="3784091"/>
            <a:chExt cx="2423582" cy="1357541"/>
          </a:xfrm>
        </p:grpSpPr>
        <p:sp>
          <p:nvSpPr>
            <p:cNvPr id="70" name="Google Shape;70;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5"/>
        <p:cNvGrpSpPr/>
        <p:nvPr/>
      </p:nvGrpSpPr>
      <p:grpSpPr>
        <a:xfrm>
          <a:off x="0" y="0"/>
          <a:ext cx="0" cy="0"/>
          <a:chOff x="0" y="0"/>
          <a:chExt cx="0" cy="0"/>
        </a:xfrm>
      </p:grpSpPr>
      <p:sp>
        <p:nvSpPr>
          <p:cNvPr id="76" name="Google Shape;76;p7"/>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7" name="Google Shape;77;p7"/>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78" name="Google Shape;78;p7"/>
          <p:cNvGrpSpPr/>
          <p:nvPr/>
        </p:nvGrpSpPr>
        <p:grpSpPr>
          <a:xfrm>
            <a:off x="4524300" y="1013625"/>
            <a:ext cx="95400" cy="3116250"/>
            <a:chOff x="4524300" y="1013625"/>
            <a:chExt cx="95400" cy="3116250"/>
          </a:xfrm>
        </p:grpSpPr>
        <p:sp>
          <p:nvSpPr>
            <p:cNvPr id="79" name="Google Shape;79;p7"/>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7"/>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7"/>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7"/>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7"/>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7"/>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5"/>
        <p:cNvGrpSpPr/>
        <p:nvPr/>
      </p:nvGrpSpPr>
      <p:grpSpPr>
        <a:xfrm>
          <a:off x="0" y="0"/>
          <a:ext cx="0" cy="0"/>
          <a:chOff x="0" y="0"/>
          <a:chExt cx="0" cy="0"/>
        </a:xfrm>
      </p:grpSpPr>
      <p:sp>
        <p:nvSpPr>
          <p:cNvPr id="86" name="Google Shape;86;p8"/>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87" name="Google Shape;87;p8"/>
          <p:cNvGrpSpPr/>
          <p:nvPr/>
        </p:nvGrpSpPr>
        <p:grpSpPr>
          <a:xfrm>
            <a:off x="-77" y="3784091"/>
            <a:ext cx="2423582" cy="1357541"/>
            <a:chOff x="-77" y="3784091"/>
            <a:chExt cx="2423582" cy="1357541"/>
          </a:xfrm>
        </p:grpSpPr>
        <p:sp>
          <p:nvSpPr>
            <p:cNvPr id="88" name="Google Shape;88;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 name="Google Shape;93;p8"/>
          <p:cNvGrpSpPr/>
          <p:nvPr/>
        </p:nvGrpSpPr>
        <p:grpSpPr>
          <a:xfrm rot="10800000">
            <a:off x="6720423" y="-9"/>
            <a:ext cx="2423582" cy="1357541"/>
            <a:chOff x="-77" y="3784091"/>
            <a:chExt cx="2423582" cy="1357541"/>
          </a:xfrm>
        </p:grpSpPr>
        <p:sp>
          <p:nvSpPr>
            <p:cNvPr id="94" name="Google Shape;94;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9"/>
        <p:cNvGrpSpPr/>
        <p:nvPr/>
      </p:nvGrpSpPr>
      <p:grpSpPr>
        <a:xfrm>
          <a:off x="0" y="0"/>
          <a:ext cx="0" cy="0"/>
          <a:chOff x="0" y="0"/>
          <a:chExt cx="0" cy="0"/>
        </a:xfrm>
      </p:grpSpPr>
      <p:sp>
        <p:nvSpPr>
          <p:cNvPr id="100" name="Google Shape;100;p9"/>
          <p:cNvSpPr txBox="1">
            <a:spLocks noGrp="1"/>
          </p:cNvSpPr>
          <p:nvPr>
            <p:ph type="title"/>
          </p:nvPr>
        </p:nvSpPr>
        <p:spPr>
          <a:xfrm>
            <a:off x="1052800" y="1689450"/>
            <a:ext cx="2617200" cy="877500"/>
          </a:xfrm>
          <a:prstGeom prst="rect">
            <a:avLst/>
          </a:prstGeom>
        </p:spPr>
        <p:txBody>
          <a:bodyPr spcFirstLastPara="1" wrap="square" lIns="91425" tIns="91425" rIns="91425" bIns="91425" anchor="t" anchorCtr="0">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01" name="Google Shape;101;p9"/>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02" name="Google Shape;102;p9"/>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103" name="Google Shape;103;p9"/>
          <p:cNvGrpSpPr/>
          <p:nvPr/>
        </p:nvGrpSpPr>
        <p:grpSpPr>
          <a:xfrm>
            <a:off x="720000" y="1013625"/>
            <a:ext cx="95400" cy="3116250"/>
            <a:chOff x="4524300" y="1013625"/>
            <a:chExt cx="95400" cy="3116250"/>
          </a:xfrm>
        </p:grpSpPr>
        <p:sp>
          <p:nvSpPr>
            <p:cNvPr id="104" name="Google Shape;104;p9"/>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9"/>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9"/>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9"/>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9"/>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9"/>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0"/>
        <p:cNvGrpSpPr/>
        <p:nvPr/>
      </p:nvGrpSpPr>
      <p:grpSpPr>
        <a:xfrm>
          <a:off x="0" y="0"/>
          <a:ext cx="0" cy="0"/>
          <a:chOff x="0" y="0"/>
          <a:chExt cx="0" cy="0"/>
        </a:xfrm>
      </p:grpSpPr>
      <p:sp>
        <p:nvSpPr>
          <p:cNvPr id="111" name="Google Shape;111;p10"/>
          <p:cNvSpPr txBox="1">
            <a:spLocks noGrp="1"/>
          </p:cNvSpPr>
          <p:nvPr>
            <p:ph type="title"/>
          </p:nvPr>
        </p:nvSpPr>
        <p:spPr>
          <a:xfrm>
            <a:off x="1552575" y="531500"/>
            <a:ext cx="4714800" cy="153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3400">
                <a:solidFill>
                  <a:schemeClr val="dk2"/>
                </a:solidFill>
              </a:defRPr>
            </a:lvl1pPr>
            <a:lvl2pPr lvl="1">
              <a:spcBef>
                <a:spcPts val="0"/>
              </a:spcBef>
              <a:spcAft>
                <a:spcPts val="0"/>
              </a:spcAft>
              <a:buSzPts val="2800"/>
              <a:buNone/>
              <a:defRPr>
                <a:latin typeface="Raleway"/>
                <a:ea typeface="Raleway"/>
                <a:cs typeface="Raleway"/>
                <a:sym typeface="Raleway"/>
              </a:defRPr>
            </a:lvl2pPr>
            <a:lvl3pPr lvl="2">
              <a:spcBef>
                <a:spcPts val="0"/>
              </a:spcBef>
              <a:spcAft>
                <a:spcPts val="0"/>
              </a:spcAft>
              <a:buSzPts val="2800"/>
              <a:buNone/>
              <a:defRPr>
                <a:latin typeface="Raleway"/>
                <a:ea typeface="Raleway"/>
                <a:cs typeface="Raleway"/>
                <a:sym typeface="Raleway"/>
              </a:defRPr>
            </a:lvl3pPr>
            <a:lvl4pPr lvl="3">
              <a:spcBef>
                <a:spcPts val="0"/>
              </a:spcBef>
              <a:spcAft>
                <a:spcPts val="0"/>
              </a:spcAft>
              <a:buSzPts val="2800"/>
              <a:buNone/>
              <a:defRPr>
                <a:latin typeface="Raleway"/>
                <a:ea typeface="Raleway"/>
                <a:cs typeface="Raleway"/>
                <a:sym typeface="Raleway"/>
              </a:defRPr>
            </a:lvl4pPr>
            <a:lvl5pPr lvl="4">
              <a:spcBef>
                <a:spcPts val="0"/>
              </a:spcBef>
              <a:spcAft>
                <a:spcPts val="0"/>
              </a:spcAft>
              <a:buSzPts val="2800"/>
              <a:buNone/>
              <a:defRPr>
                <a:latin typeface="Raleway"/>
                <a:ea typeface="Raleway"/>
                <a:cs typeface="Raleway"/>
                <a:sym typeface="Raleway"/>
              </a:defRPr>
            </a:lvl5pPr>
            <a:lvl6pPr lvl="5">
              <a:spcBef>
                <a:spcPts val="0"/>
              </a:spcBef>
              <a:spcAft>
                <a:spcPts val="0"/>
              </a:spcAft>
              <a:buSzPts val="2800"/>
              <a:buNone/>
              <a:defRPr>
                <a:latin typeface="Raleway"/>
                <a:ea typeface="Raleway"/>
                <a:cs typeface="Raleway"/>
                <a:sym typeface="Raleway"/>
              </a:defRPr>
            </a:lvl6pPr>
            <a:lvl7pPr lvl="6">
              <a:spcBef>
                <a:spcPts val="0"/>
              </a:spcBef>
              <a:spcAft>
                <a:spcPts val="0"/>
              </a:spcAft>
              <a:buSzPts val="2800"/>
              <a:buNone/>
              <a:defRPr>
                <a:latin typeface="Raleway"/>
                <a:ea typeface="Raleway"/>
                <a:cs typeface="Raleway"/>
                <a:sym typeface="Raleway"/>
              </a:defRPr>
            </a:lvl7pPr>
            <a:lvl8pPr lvl="7">
              <a:spcBef>
                <a:spcPts val="0"/>
              </a:spcBef>
              <a:spcAft>
                <a:spcPts val="0"/>
              </a:spcAft>
              <a:buSzPts val="2800"/>
              <a:buNone/>
              <a:defRPr>
                <a:latin typeface="Raleway"/>
                <a:ea typeface="Raleway"/>
                <a:cs typeface="Raleway"/>
                <a:sym typeface="Raleway"/>
              </a:defRPr>
            </a:lvl8pPr>
            <a:lvl9pPr lvl="8">
              <a:spcBef>
                <a:spcPts val="0"/>
              </a:spcBef>
              <a:spcAft>
                <a:spcPts val="0"/>
              </a:spcAft>
              <a:buSzPts val="2800"/>
              <a:buNone/>
              <a:defRPr>
                <a:latin typeface="Raleway"/>
                <a:ea typeface="Raleway"/>
                <a:cs typeface="Raleway"/>
                <a:sym typeface="Raleway"/>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7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04"/>
        <p:cNvGrpSpPr/>
        <p:nvPr/>
      </p:nvGrpSpPr>
      <p:grpSpPr>
        <a:xfrm>
          <a:off x="0" y="0"/>
          <a:ext cx="0" cy="0"/>
          <a:chOff x="0" y="0"/>
          <a:chExt cx="0" cy="0"/>
        </a:xfrm>
      </p:grpSpPr>
      <p:sp>
        <p:nvSpPr>
          <p:cNvPr id="505" name="Google Shape;505;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06" name="Google Shape;506;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5.xml"/><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8" Type="http://schemas.openxmlformats.org/officeDocument/2006/relationships/slide" Target="slide67.xml"/><Relationship Id="rId13" Type="http://schemas.openxmlformats.org/officeDocument/2006/relationships/slide" Target="slide72.xml"/><Relationship Id="rId3" Type="http://schemas.openxmlformats.org/officeDocument/2006/relationships/hyperlink" Target="http://bit.ly/2Tynxth" TargetMode="External"/><Relationship Id="rId7" Type="http://schemas.openxmlformats.org/officeDocument/2006/relationships/slide" Target="slide15.xml"/><Relationship Id="rId12"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2" Type="http://schemas.openxmlformats.org/officeDocument/2006/relationships/notesSlide" Target="../notesSlides/notesSlide31.xml"/><Relationship Id="rId1" Type="http://schemas.openxmlformats.org/officeDocument/2006/relationships/slideLayout" Target="../slideLayouts/slideLayout3.xml"/><Relationship Id="rId6" Type="http://schemas.openxmlformats.org/officeDocument/2006/relationships/slide" Target="slide13.xml"/><Relationship Id="rId11" Type="http://schemas.openxmlformats.org/officeDocument/2006/relationships/slide" Target="slide71.xml"/><Relationship Id="rId5" Type="http://schemas.openxmlformats.org/officeDocument/2006/relationships/hyperlink" Target="http://bit.ly/33VAFh3" TargetMode="External"/><Relationship Id="rId10" Type="http://schemas.openxmlformats.org/officeDocument/2006/relationships/slide" Target="slide70.xml"/><Relationship Id="rId4" Type="http://schemas.openxmlformats.org/officeDocument/2006/relationships/hyperlink" Target="http://bit.ly/30B07Gq" TargetMode="External"/><Relationship Id="rId9" Type="http://schemas.openxmlformats.org/officeDocument/2006/relationships/slide" Target="slide68.xml"/><Relationship Id="rId14" Type="http://schemas.openxmlformats.org/officeDocument/2006/relationships/slide" Target="slide7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39.xml"/><Relationship Id="rId1" Type="http://schemas.openxmlformats.org/officeDocument/2006/relationships/slideLayout" Target="../slideLayouts/slideLayout5.xml"/><Relationship Id="rId4" Type="http://schemas.openxmlformats.org/officeDocument/2006/relationships/image" Target="../media/image21.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49.xml"/><Relationship Id="rId1" Type="http://schemas.openxmlformats.org/officeDocument/2006/relationships/slideLayout" Target="../slideLayouts/slideLayout5.xml"/><Relationship Id="rId4" Type="http://schemas.openxmlformats.org/officeDocument/2006/relationships/image" Target="../media/image22.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notesSlide" Target="../notesSlides/notesSlide58.xml"/><Relationship Id="rId1" Type="http://schemas.openxmlformats.org/officeDocument/2006/relationships/slideLayout" Target="../slideLayouts/slideLayout16.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64.xml"/><Relationship Id="rId1" Type="http://schemas.openxmlformats.org/officeDocument/2006/relationships/slideLayout" Target="../slideLayouts/slideLayout5.xml"/><Relationship Id="rId4" Type="http://schemas.openxmlformats.org/officeDocument/2006/relationships/image" Target="../media/image29.png"/></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8.xml"/></Relationships>
</file>

<file path=ppt/slides/_rels/slide67.xml.rels><?xml version="1.0" encoding="UTF-8" standalone="yes"?>
<Relationships xmlns="http://schemas.openxmlformats.org/package/2006/relationships"><Relationship Id="rId8" Type="http://schemas.openxmlformats.org/officeDocument/2006/relationships/hyperlink" Target="https://www.freepik.com/free-photo/young-man-with-laptop-headphones_4995508.htm/?utm_source=slidesgo_template&amp;utm_medium=referral-link&amp;utm_campaign=sg_resources&amp;utm_content=freepik" TargetMode="External"/><Relationship Id="rId3" Type="http://schemas.openxmlformats.org/officeDocument/2006/relationships/hyperlink" Target="https://www.freepik.com/free-vector/modern-web-design-concept-with-flat-style_3049691.htm#page=1&amp;query=software%20flat%20freepik&amp;position=0/?utm_source=slidesgo_template&amp;utm_medium=referral-link&amp;utm_campaign=sg_resources&amp;utm_content=freepik" TargetMode="External"/><Relationship Id="rId7" Type="http://schemas.openxmlformats.org/officeDocument/2006/relationships/hyperlink" Target="https://www.freepik.com/free-photo/people-office-working-during-pandemic-with-masks_10070468.htm/?utm_source=slidesgo_template&amp;utm_medium=referral-link&amp;utm_campaign=sg_resources&amp;utm_content=freepik" TargetMode="External"/><Relationship Id="rId12" Type="http://schemas.openxmlformats.org/officeDocument/2006/relationships/hyperlink" Target="https://www.freepik.com/free-photo/cute-young-woman-working-laptop_5615579.htm#page=3&amp;query=girl+working+laptop+freepik&amp;position=45/?utm_source=slidesgo_template&amp;utm_medium=referral-link&amp;utm_campaign=sg_resources&amp;utm_content=freepik" TargetMode="External"/><Relationship Id="rId2" Type="http://schemas.openxmlformats.org/officeDocument/2006/relationships/notesSlide" Target="../notesSlides/notesSlide66.xml"/><Relationship Id="rId1" Type="http://schemas.openxmlformats.org/officeDocument/2006/relationships/slideLayout" Target="../slideLayouts/slideLayout3.xml"/><Relationship Id="rId6" Type="http://schemas.openxmlformats.org/officeDocument/2006/relationships/hyperlink" Target="https://www.freepik.com/free-photo/workers-office-during-pandemic-wearing-medical-masks_10070527.htm/?utm_source=slidesgo_template&amp;utm_medium=referral-link&amp;utm_campaign=sg_resources&amp;utm_content=freepik" TargetMode="External"/><Relationship Id="rId11" Type="http://schemas.openxmlformats.org/officeDocument/2006/relationships/hyperlink" Target="https://www.freepik.com/free-photo/modern-woman-using-laptop_3617419.htm#page=1&amp;query=girl%20working%20laptop%20freepik&amp;position=45/?utm_source=slidesgo_template&amp;utm_medium=referral-link&amp;utm_campaign=sg_resources&amp;utm_content=freepik" TargetMode="External"/><Relationship Id="rId5" Type="http://schemas.openxmlformats.org/officeDocument/2006/relationships/hyperlink" Target="https://www.freepik.com/free-vector/graphic-design-idea-concept_4145572.htm#page=1&amp;query=software%20flat%20freepik&amp;position=40/?utm_source=slidesgo_template&amp;utm_medium=referral-link&amp;utm_campaign=sg_resources&amp;utm_content=freepik" TargetMode="External"/><Relationship Id="rId10" Type="http://schemas.openxmlformats.org/officeDocument/2006/relationships/hyperlink" Target="https://www.freepik.com/free-photo/young-girl-speaking-phone-office_4995636.htm#page=1&amp;query=girl%20working%20laptop%20freepik&amp;position=24/?utm_source=slidesgo_template&amp;utm_medium=referral-link&amp;utm_campaign=sg_resources&amp;utm_content=freepik" TargetMode="External"/><Relationship Id="rId4" Type="http://schemas.openxmlformats.org/officeDocument/2006/relationships/hyperlink" Target="https://www.freepik.com/premium-vector/app-development-concept-with-flat-design_2455987.htm#page=1&amp;query=software%20flat%20freepik&amp;position=2/?utm_source=slidesgo_template&amp;utm_medium=referral-link&amp;utm_campaign=sg_resources&amp;utm_content=freepik" TargetMode="External"/><Relationship Id="rId9" Type="http://schemas.openxmlformats.org/officeDocument/2006/relationships/hyperlink" Target="https://www.freepik.com/free-photo/asian-woman-using-laptop_1368024.htm#page=1&amp;query=girl%20working%20laptop%20freepik&amp;position=16/?utm_source=slidesgo_template&amp;utm_medium=referral-link&amp;utm_campaign=sg_resources&amp;utm_content=freepik" TargetMode="External"/></Relationships>
</file>

<file path=ppt/slides/_rels/slide6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7.xml"/><Relationship Id="rId1" Type="http://schemas.openxmlformats.org/officeDocument/2006/relationships/slideLayout" Target="../slideLayouts/slideLayout23.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6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8.xml"/><Relationship Id="rId1" Type="http://schemas.openxmlformats.org/officeDocument/2006/relationships/slideLayout" Target="../slideLayouts/slideLayout23.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hyperlink" Target="https://fonts.google.com/specimen/Oswald" TargetMode="External"/><Relationship Id="rId2" Type="http://schemas.openxmlformats.org/officeDocument/2006/relationships/notesSlide" Target="../notesSlides/notesSlide69.xml"/><Relationship Id="rId1" Type="http://schemas.openxmlformats.org/officeDocument/2006/relationships/slideLayout" Target="../slideLayouts/slideLayout23.xml"/></Relationships>
</file>

<file path=ppt/slides/_rels/slide71.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34.gif"/><Relationship Id="rId2" Type="http://schemas.openxmlformats.org/officeDocument/2006/relationships/notesSlide" Target="../notesSlides/notesSlide70.xml"/><Relationship Id="rId1" Type="http://schemas.openxmlformats.org/officeDocument/2006/relationships/slideLayout" Target="../slideLayouts/slideLayout23.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33.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32.gif"/><Relationship Id="rId4" Type="http://schemas.openxmlformats.org/officeDocument/2006/relationships/image" Target="../media/image30.gif"/><Relationship Id="rId9" Type="http://schemas.openxmlformats.org/officeDocument/2006/relationships/image" Target="../media/image31.gif"/></Relationships>
</file>

<file path=ppt/slides/_rels/slide7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71.xml"/><Relationship Id="rId1" Type="http://schemas.openxmlformats.org/officeDocument/2006/relationships/slideLayout" Target="../slideLayouts/slideLayout2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3.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3.xml"/></Relationships>
</file>

<file path=ppt/slides/_rels/slide78.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77.xml"/><Relationship Id="rId1" Type="http://schemas.openxmlformats.org/officeDocument/2006/relationships/slideLayout" Target="../slideLayouts/slideLayout23.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3.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3.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3.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3.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3.xml"/></Relationships>
</file>

<file path=ppt/slides/_rels/slide8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84.xml"/><Relationship Id="rId1" Type="http://schemas.openxmlformats.org/officeDocument/2006/relationships/slideLayout" Target="../slideLayouts/slideLayout23.xml"/><Relationship Id="rId4" Type="http://schemas.openxmlformats.org/officeDocument/2006/relationships/image" Target="../media/image35.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511"/>
        <p:cNvGrpSpPr/>
        <p:nvPr/>
      </p:nvGrpSpPr>
      <p:grpSpPr>
        <a:xfrm>
          <a:off x="0" y="0"/>
          <a:ext cx="0" cy="0"/>
          <a:chOff x="0" y="0"/>
          <a:chExt cx="0" cy="0"/>
        </a:xfrm>
      </p:grpSpPr>
      <p:sp>
        <p:nvSpPr>
          <p:cNvPr id="512" name="Google Shape;512;p27"/>
          <p:cNvSpPr txBox="1">
            <a:spLocks noGrp="1"/>
          </p:cNvSpPr>
          <p:nvPr>
            <p:ph type="ctrTitle"/>
          </p:nvPr>
        </p:nvSpPr>
        <p:spPr>
          <a:xfrm>
            <a:off x="719999" y="903413"/>
            <a:ext cx="5396589" cy="263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Domain Analysis</a:t>
            </a:r>
            <a:br>
              <a:rPr lang="en" dirty="0"/>
            </a:br>
            <a:r>
              <a:rPr lang="en-US" sz="3200" dirty="0">
                <a:solidFill>
                  <a:schemeClr val="accent2"/>
                </a:solidFill>
              </a:rPr>
              <a:t>Big Data Analytics</a:t>
            </a:r>
            <a:endParaRPr sz="3200" dirty="0">
              <a:solidFill>
                <a:schemeClr val="accent2"/>
              </a:solidFill>
            </a:endParaRPr>
          </a:p>
        </p:txBody>
      </p:sp>
      <p:sp>
        <p:nvSpPr>
          <p:cNvPr id="513" name="Google Shape;513;p27"/>
          <p:cNvSpPr txBox="1">
            <a:spLocks noGrp="1"/>
          </p:cNvSpPr>
          <p:nvPr>
            <p:ph type="subTitle" idx="1"/>
          </p:nvPr>
        </p:nvSpPr>
        <p:spPr>
          <a:xfrm>
            <a:off x="6638274" y="163912"/>
            <a:ext cx="2130255" cy="1014143"/>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06.07.2021</a:t>
            </a:r>
          </a:p>
          <a:p>
            <a:pPr marL="0" lvl="0" indent="0" algn="r" rtl="0">
              <a:spcBef>
                <a:spcPts val="0"/>
              </a:spcBef>
              <a:spcAft>
                <a:spcPts val="0"/>
              </a:spcAft>
              <a:buNone/>
            </a:pPr>
            <a:r>
              <a:rPr lang="en-US" dirty="0"/>
              <a:t>HTW Berlin</a:t>
            </a:r>
          </a:p>
        </p:txBody>
      </p:sp>
      <p:sp>
        <p:nvSpPr>
          <p:cNvPr id="245" name="Google Shape;513;p27">
            <a:extLst>
              <a:ext uri="{FF2B5EF4-FFF2-40B4-BE49-F238E27FC236}">
                <a16:creationId xmlns:a16="http://schemas.microsoft.com/office/drawing/2014/main" id="{BAB8D3EA-40E7-46B0-9823-548892A9E6DF}"/>
              </a:ext>
            </a:extLst>
          </p:cNvPr>
          <p:cNvSpPr txBox="1">
            <a:spLocks/>
          </p:cNvSpPr>
          <p:nvPr/>
        </p:nvSpPr>
        <p:spPr>
          <a:xfrm>
            <a:off x="719999" y="4128791"/>
            <a:ext cx="6578293" cy="739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800"/>
              <a:buFont typeface="Roboto"/>
              <a:buNone/>
              <a:defRPr sz="1800" b="0" i="0" u="none" strike="noStrike" cap="none">
                <a:solidFill>
                  <a:schemeClr val="dk1"/>
                </a:solidFill>
                <a:latin typeface="Roboto"/>
                <a:ea typeface="Roboto"/>
                <a:cs typeface="Roboto"/>
                <a:sym typeface="Roboto"/>
              </a:defRPr>
            </a:lvl1pPr>
            <a:lvl2pPr marL="914400" marR="0" lvl="1"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L="1371600" marR="0" lvl="2"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L="1828800" marR="0" lvl="3"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L="2286000" marR="0" lvl="4"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L="2743200" marR="0" lvl="5"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L="3200400" marR="0" lvl="6"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L="3657600" marR="0" lvl="7"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L="4114800" marR="0" lvl="8"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pPr marL="0" indent="0"/>
            <a:r>
              <a:rPr lang="pt-BR" sz="1200" dirty="0"/>
              <a:t>Fabio Cosimo Andriulo 	s0558214</a:t>
            </a:r>
          </a:p>
          <a:p>
            <a:pPr marL="0" indent="0"/>
            <a:r>
              <a:rPr lang="pt-BR" sz="1200" dirty="0"/>
              <a:t>Felix Frömel 		s0558420</a:t>
            </a:r>
          </a:p>
          <a:p>
            <a:pPr marL="0" indent="0"/>
            <a:r>
              <a:rPr lang="pt-BR" sz="1200" dirty="0"/>
              <a:t>Lucas Larisch 	s0558070</a:t>
            </a:r>
            <a:endParaRPr lang="en-US" sz="1200" dirty="0"/>
          </a:p>
        </p:txBody>
      </p:sp>
      <p:grpSp>
        <p:nvGrpSpPr>
          <p:cNvPr id="39" name="Google Shape;931;p41">
            <a:extLst>
              <a:ext uri="{FF2B5EF4-FFF2-40B4-BE49-F238E27FC236}">
                <a16:creationId xmlns:a16="http://schemas.microsoft.com/office/drawing/2014/main" id="{A6049F48-5BA6-40E0-8297-8F10F569DB4B}"/>
              </a:ext>
            </a:extLst>
          </p:cNvPr>
          <p:cNvGrpSpPr/>
          <p:nvPr/>
        </p:nvGrpSpPr>
        <p:grpSpPr>
          <a:xfrm>
            <a:off x="6351340" y="1383010"/>
            <a:ext cx="2301266" cy="2377467"/>
            <a:chOff x="6945936" y="1456203"/>
            <a:chExt cx="2159597" cy="2231107"/>
          </a:xfrm>
        </p:grpSpPr>
        <p:sp>
          <p:nvSpPr>
            <p:cNvPr id="40" name="Google Shape;932;p41">
              <a:extLst>
                <a:ext uri="{FF2B5EF4-FFF2-40B4-BE49-F238E27FC236}">
                  <a16:creationId xmlns:a16="http://schemas.microsoft.com/office/drawing/2014/main" id="{25175914-F952-45BC-B2A7-3BDF7DC95459}"/>
                </a:ext>
              </a:extLst>
            </p:cNvPr>
            <p:cNvSpPr/>
            <p:nvPr/>
          </p:nvSpPr>
          <p:spPr>
            <a:xfrm>
              <a:off x="7643769" y="1456203"/>
              <a:ext cx="1461763" cy="1846434"/>
            </a:xfrm>
            <a:custGeom>
              <a:avLst/>
              <a:gdLst/>
              <a:ahLst/>
              <a:cxnLst/>
              <a:rect l="l" t="t" r="r" b="b"/>
              <a:pathLst>
                <a:path w="123957" h="156577" extrusionOk="0">
                  <a:moveTo>
                    <a:pt x="1" y="1"/>
                  </a:moveTo>
                  <a:lnTo>
                    <a:pt x="1" y="16311"/>
                  </a:lnTo>
                  <a:lnTo>
                    <a:pt x="107646" y="16311"/>
                  </a:lnTo>
                  <a:lnTo>
                    <a:pt x="107646" y="156576"/>
                  </a:lnTo>
                  <a:lnTo>
                    <a:pt x="123956" y="156576"/>
                  </a:lnTo>
                  <a:lnTo>
                    <a:pt x="1239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33;p41">
              <a:extLst>
                <a:ext uri="{FF2B5EF4-FFF2-40B4-BE49-F238E27FC236}">
                  <a16:creationId xmlns:a16="http://schemas.microsoft.com/office/drawing/2014/main" id="{7ED0DBFE-2C0E-48B6-9E13-A07C9895BB48}"/>
                </a:ext>
              </a:extLst>
            </p:cNvPr>
            <p:cNvSpPr/>
            <p:nvPr/>
          </p:nvSpPr>
          <p:spPr>
            <a:xfrm>
              <a:off x="7451434" y="1648538"/>
              <a:ext cx="1461763" cy="1846434"/>
            </a:xfrm>
            <a:custGeom>
              <a:avLst/>
              <a:gdLst/>
              <a:ahLst/>
              <a:cxnLst/>
              <a:rect l="l" t="t" r="r" b="b"/>
              <a:pathLst>
                <a:path w="123957" h="156577" extrusionOk="0">
                  <a:moveTo>
                    <a:pt x="1" y="1"/>
                  </a:moveTo>
                  <a:lnTo>
                    <a:pt x="1" y="16311"/>
                  </a:lnTo>
                  <a:lnTo>
                    <a:pt x="81550" y="16311"/>
                  </a:lnTo>
                  <a:lnTo>
                    <a:pt x="107646" y="42407"/>
                  </a:lnTo>
                  <a:lnTo>
                    <a:pt x="107646" y="156576"/>
                  </a:lnTo>
                  <a:lnTo>
                    <a:pt x="123956" y="156576"/>
                  </a:lnTo>
                  <a:lnTo>
                    <a:pt x="123956" y="140266"/>
                  </a:lnTo>
                  <a:lnTo>
                    <a:pt x="123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34;p41">
              <a:extLst>
                <a:ext uri="{FF2B5EF4-FFF2-40B4-BE49-F238E27FC236}">
                  <a16:creationId xmlns:a16="http://schemas.microsoft.com/office/drawing/2014/main" id="{E20C7B5A-23E1-4D5F-B572-0B9E15018D29}"/>
                </a:ext>
              </a:extLst>
            </p:cNvPr>
            <p:cNvSpPr/>
            <p:nvPr/>
          </p:nvSpPr>
          <p:spPr>
            <a:xfrm>
              <a:off x="7259100" y="1840875"/>
              <a:ext cx="1487174" cy="1846434"/>
            </a:xfrm>
            <a:custGeom>
              <a:avLst/>
              <a:gdLst/>
              <a:ahLst/>
              <a:cxnLst/>
              <a:rect l="l" t="t" r="r" b="b"/>
              <a:pathLst>
                <a:path w="123957" h="156577" extrusionOk="0">
                  <a:moveTo>
                    <a:pt x="1" y="1"/>
                  </a:moveTo>
                  <a:lnTo>
                    <a:pt x="1" y="156576"/>
                  </a:lnTo>
                  <a:lnTo>
                    <a:pt x="123956" y="156576"/>
                  </a:lnTo>
                  <a:lnTo>
                    <a:pt x="123956" y="27043"/>
                  </a:lnTo>
                  <a:lnTo>
                    <a:pt x="980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35;p41">
              <a:extLst>
                <a:ext uri="{FF2B5EF4-FFF2-40B4-BE49-F238E27FC236}">
                  <a16:creationId xmlns:a16="http://schemas.microsoft.com/office/drawing/2014/main" id="{14D6B6B6-AE45-40A2-A11B-9208810D4281}"/>
                </a:ext>
              </a:extLst>
            </p:cNvPr>
            <p:cNvSpPr/>
            <p:nvPr/>
          </p:nvSpPr>
          <p:spPr>
            <a:xfrm>
              <a:off x="6945936" y="2917954"/>
              <a:ext cx="769354" cy="769354"/>
            </a:xfrm>
            <a:custGeom>
              <a:avLst/>
              <a:gdLst/>
              <a:ahLst/>
              <a:cxnLst/>
              <a:rect l="l" t="t" r="r" b="b"/>
              <a:pathLst>
                <a:path w="65241" h="65241" extrusionOk="0">
                  <a:moveTo>
                    <a:pt x="26097" y="0"/>
                  </a:moveTo>
                  <a:lnTo>
                    <a:pt x="26097" y="10732"/>
                  </a:lnTo>
                  <a:cubicBezTo>
                    <a:pt x="24596" y="11189"/>
                    <a:pt x="23128" y="11776"/>
                    <a:pt x="21758" y="12526"/>
                  </a:cubicBezTo>
                  <a:lnTo>
                    <a:pt x="21726" y="12526"/>
                  </a:lnTo>
                  <a:lnTo>
                    <a:pt x="14158" y="4926"/>
                  </a:lnTo>
                  <a:lnTo>
                    <a:pt x="4927" y="14157"/>
                  </a:lnTo>
                  <a:lnTo>
                    <a:pt x="12527" y="21758"/>
                  </a:lnTo>
                  <a:cubicBezTo>
                    <a:pt x="11777" y="23128"/>
                    <a:pt x="11190" y="24596"/>
                    <a:pt x="10733" y="26096"/>
                  </a:cubicBezTo>
                  <a:lnTo>
                    <a:pt x="1" y="26096"/>
                  </a:lnTo>
                  <a:lnTo>
                    <a:pt x="1" y="39144"/>
                  </a:lnTo>
                  <a:lnTo>
                    <a:pt x="10733" y="39144"/>
                  </a:lnTo>
                  <a:cubicBezTo>
                    <a:pt x="11190" y="40645"/>
                    <a:pt x="11777" y="42113"/>
                    <a:pt x="12527" y="43483"/>
                  </a:cubicBezTo>
                  <a:lnTo>
                    <a:pt x="12527" y="43515"/>
                  </a:lnTo>
                  <a:lnTo>
                    <a:pt x="4927" y="51083"/>
                  </a:lnTo>
                  <a:lnTo>
                    <a:pt x="14158" y="60315"/>
                  </a:lnTo>
                  <a:lnTo>
                    <a:pt x="21758" y="52714"/>
                  </a:lnTo>
                  <a:cubicBezTo>
                    <a:pt x="23128" y="53464"/>
                    <a:pt x="24596" y="54052"/>
                    <a:pt x="26097" y="54508"/>
                  </a:cubicBezTo>
                  <a:lnTo>
                    <a:pt x="26097" y="65240"/>
                  </a:lnTo>
                  <a:lnTo>
                    <a:pt x="39145" y="65240"/>
                  </a:lnTo>
                  <a:lnTo>
                    <a:pt x="39145" y="54508"/>
                  </a:lnTo>
                  <a:cubicBezTo>
                    <a:pt x="40645" y="54052"/>
                    <a:pt x="42113" y="53464"/>
                    <a:pt x="43483" y="52714"/>
                  </a:cubicBezTo>
                  <a:lnTo>
                    <a:pt x="51084" y="60315"/>
                  </a:lnTo>
                  <a:lnTo>
                    <a:pt x="60315" y="51083"/>
                  </a:lnTo>
                  <a:lnTo>
                    <a:pt x="52715" y="43515"/>
                  </a:lnTo>
                  <a:lnTo>
                    <a:pt x="52715" y="43483"/>
                  </a:lnTo>
                  <a:cubicBezTo>
                    <a:pt x="53465" y="42113"/>
                    <a:pt x="54052" y="40645"/>
                    <a:pt x="54509" y="39144"/>
                  </a:cubicBezTo>
                  <a:lnTo>
                    <a:pt x="65241" y="39144"/>
                  </a:lnTo>
                  <a:lnTo>
                    <a:pt x="65241" y="26096"/>
                  </a:lnTo>
                  <a:lnTo>
                    <a:pt x="54509" y="26096"/>
                  </a:lnTo>
                  <a:cubicBezTo>
                    <a:pt x="54052" y="24596"/>
                    <a:pt x="53465" y="23128"/>
                    <a:pt x="52715" y="21758"/>
                  </a:cubicBezTo>
                  <a:lnTo>
                    <a:pt x="60315" y="14157"/>
                  </a:lnTo>
                  <a:lnTo>
                    <a:pt x="51084" y="4926"/>
                  </a:lnTo>
                  <a:lnTo>
                    <a:pt x="43516" y="12526"/>
                  </a:lnTo>
                  <a:lnTo>
                    <a:pt x="43483" y="12526"/>
                  </a:lnTo>
                  <a:cubicBezTo>
                    <a:pt x="42113" y="11776"/>
                    <a:pt x="40645" y="11189"/>
                    <a:pt x="39145" y="10732"/>
                  </a:cubicBezTo>
                  <a:lnTo>
                    <a:pt x="39145" y="0"/>
                  </a:lnTo>
                  <a:close/>
                </a:path>
              </a:pathLst>
            </a:custGeom>
            <a:solidFill>
              <a:srgbClr val="67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36;p41">
              <a:extLst>
                <a:ext uri="{FF2B5EF4-FFF2-40B4-BE49-F238E27FC236}">
                  <a16:creationId xmlns:a16="http://schemas.microsoft.com/office/drawing/2014/main" id="{40940F73-F3F7-4CDA-B3C3-CE2E6D5EB338}"/>
                </a:ext>
              </a:extLst>
            </p:cNvPr>
            <p:cNvSpPr/>
            <p:nvPr/>
          </p:nvSpPr>
          <p:spPr>
            <a:xfrm>
              <a:off x="7215206" y="3187224"/>
              <a:ext cx="230815" cy="230815"/>
            </a:xfrm>
            <a:custGeom>
              <a:avLst/>
              <a:gdLst/>
              <a:ahLst/>
              <a:cxnLst/>
              <a:rect l="l" t="t" r="r" b="b"/>
              <a:pathLst>
                <a:path w="19573" h="19573" extrusionOk="0">
                  <a:moveTo>
                    <a:pt x="9787" y="0"/>
                  </a:moveTo>
                  <a:cubicBezTo>
                    <a:pt x="4372" y="0"/>
                    <a:pt x="1" y="4371"/>
                    <a:pt x="1" y="9786"/>
                  </a:cubicBezTo>
                  <a:cubicBezTo>
                    <a:pt x="1" y="15201"/>
                    <a:pt x="4372" y="19572"/>
                    <a:pt x="9787" y="19572"/>
                  </a:cubicBezTo>
                  <a:cubicBezTo>
                    <a:pt x="15202" y="19572"/>
                    <a:pt x="19573" y="15201"/>
                    <a:pt x="19573" y="9786"/>
                  </a:cubicBezTo>
                  <a:cubicBezTo>
                    <a:pt x="19573" y="4371"/>
                    <a:pt x="15202" y="0"/>
                    <a:pt x="9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937;p41">
              <a:extLst>
                <a:ext uri="{FF2B5EF4-FFF2-40B4-BE49-F238E27FC236}">
                  <a16:creationId xmlns:a16="http://schemas.microsoft.com/office/drawing/2014/main" id="{E2FD54AF-D61B-4F9E-829D-4E8C74132226}"/>
                </a:ext>
              </a:extLst>
            </p:cNvPr>
            <p:cNvSpPr/>
            <p:nvPr/>
          </p:nvSpPr>
          <p:spPr>
            <a:xfrm>
              <a:off x="7489901" y="1994743"/>
              <a:ext cx="307749" cy="307749"/>
            </a:xfrm>
            <a:custGeom>
              <a:avLst/>
              <a:gdLst/>
              <a:ahLst/>
              <a:cxnLst/>
              <a:rect l="l" t="t" r="r" b="b"/>
              <a:pathLst>
                <a:path w="26097" h="26097" extrusionOk="0">
                  <a:moveTo>
                    <a:pt x="1" y="1"/>
                  </a:moveTo>
                  <a:lnTo>
                    <a:pt x="1" y="26097"/>
                  </a:lnTo>
                  <a:lnTo>
                    <a:pt x="26097" y="26097"/>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38;p41">
              <a:extLst>
                <a:ext uri="{FF2B5EF4-FFF2-40B4-BE49-F238E27FC236}">
                  <a16:creationId xmlns:a16="http://schemas.microsoft.com/office/drawing/2014/main" id="{5C19EC00-4FD7-4637-8B6A-BF0434EAF4DC}"/>
                </a:ext>
              </a:extLst>
            </p:cNvPr>
            <p:cNvSpPr/>
            <p:nvPr/>
          </p:nvSpPr>
          <p:spPr>
            <a:xfrm>
              <a:off x="7489901" y="2533283"/>
              <a:ext cx="307749" cy="307749"/>
            </a:xfrm>
            <a:custGeom>
              <a:avLst/>
              <a:gdLst/>
              <a:ahLst/>
              <a:cxnLst/>
              <a:rect l="l" t="t" r="r" b="b"/>
              <a:pathLst>
                <a:path w="26097" h="26097" extrusionOk="0">
                  <a:moveTo>
                    <a:pt x="1" y="1"/>
                  </a:moveTo>
                  <a:lnTo>
                    <a:pt x="1" y="26096"/>
                  </a:lnTo>
                  <a:lnTo>
                    <a:pt x="26097" y="26096"/>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39;p41">
              <a:extLst>
                <a:ext uri="{FF2B5EF4-FFF2-40B4-BE49-F238E27FC236}">
                  <a16:creationId xmlns:a16="http://schemas.microsoft.com/office/drawing/2014/main" id="{60B491E4-F3D1-473E-9B22-EB811C402D07}"/>
                </a:ext>
              </a:extLst>
            </p:cNvPr>
            <p:cNvSpPr/>
            <p:nvPr/>
          </p:nvSpPr>
          <p:spPr>
            <a:xfrm>
              <a:off x="8259243" y="3148757"/>
              <a:ext cx="307749" cy="307749"/>
            </a:xfrm>
            <a:custGeom>
              <a:avLst/>
              <a:gdLst/>
              <a:ahLst/>
              <a:cxnLst/>
              <a:rect l="l" t="t" r="r" b="b"/>
              <a:pathLst>
                <a:path w="26097" h="26097" extrusionOk="0">
                  <a:moveTo>
                    <a:pt x="13048" y="0"/>
                  </a:moveTo>
                  <a:cubicBezTo>
                    <a:pt x="5839" y="0"/>
                    <a:pt x="0" y="5839"/>
                    <a:pt x="0" y="13048"/>
                  </a:cubicBezTo>
                  <a:cubicBezTo>
                    <a:pt x="0" y="20257"/>
                    <a:pt x="5839" y="26096"/>
                    <a:pt x="13048" y="26096"/>
                  </a:cubicBezTo>
                  <a:cubicBezTo>
                    <a:pt x="20257" y="26096"/>
                    <a:pt x="26096" y="20257"/>
                    <a:pt x="26096" y="13048"/>
                  </a:cubicBezTo>
                  <a:cubicBezTo>
                    <a:pt x="26096" y="5839"/>
                    <a:pt x="20257" y="0"/>
                    <a:pt x="13048" y="0"/>
                  </a:cubicBez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940;p41">
              <a:extLst>
                <a:ext uri="{FF2B5EF4-FFF2-40B4-BE49-F238E27FC236}">
                  <a16:creationId xmlns:a16="http://schemas.microsoft.com/office/drawing/2014/main" id="{3F8C66C6-2790-4BF2-AC5B-936A556058B9}"/>
                </a:ext>
              </a:extLst>
            </p:cNvPr>
            <p:cNvSpPr/>
            <p:nvPr/>
          </p:nvSpPr>
          <p:spPr>
            <a:xfrm>
              <a:off x="7913039" y="1956275"/>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41;p41">
              <a:extLst>
                <a:ext uri="{FF2B5EF4-FFF2-40B4-BE49-F238E27FC236}">
                  <a16:creationId xmlns:a16="http://schemas.microsoft.com/office/drawing/2014/main" id="{A30B9CA8-16D5-4CD6-B6D4-B81D8589EC98}"/>
                </a:ext>
              </a:extLst>
            </p:cNvPr>
            <p:cNvSpPr/>
            <p:nvPr/>
          </p:nvSpPr>
          <p:spPr>
            <a:xfrm>
              <a:off x="7913039" y="2110144"/>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42;p41">
              <a:extLst>
                <a:ext uri="{FF2B5EF4-FFF2-40B4-BE49-F238E27FC236}">
                  <a16:creationId xmlns:a16="http://schemas.microsoft.com/office/drawing/2014/main" id="{6B9B7EBE-D30A-4381-8A6B-F65D175A399C}"/>
                </a:ext>
              </a:extLst>
            </p:cNvPr>
            <p:cNvSpPr/>
            <p:nvPr/>
          </p:nvSpPr>
          <p:spPr>
            <a:xfrm>
              <a:off x="7913039" y="2264013"/>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43;p41">
              <a:extLst>
                <a:ext uri="{FF2B5EF4-FFF2-40B4-BE49-F238E27FC236}">
                  <a16:creationId xmlns:a16="http://schemas.microsoft.com/office/drawing/2014/main" id="{2B664070-3BE3-48D8-A9E4-F81BD272F01C}"/>
                </a:ext>
              </a:extLst>
            </p:cNvPr>
            <p:cNvSpPr/>
            <p:nvPr/>
          </p:nvSpPr>
          <p:spPr>
            <a:xfrm>
              <a:off x="7913039" y="2494815"/>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44;p41">
              <a:extLst>
                <a:ext uri="{FF2B5EF4-FFF2-40B4-BE49-F238E27FC236}">
                  <a16:creationId xmlns:a16="http://schemas.microsoft.com/office/drawing/2014/main" id="{1C9D9556-ADEF-4FBA-A19C-FB2FCB13B621}"/>
                </a:ext>
              </a:extLst>
            </p:cNvPr>
            <p:cNvSpPr/>
            <p:nvPr/>
          </p:nvSpPr>
          <p:spPr>
            <a:xfrm>
              <a:off x="7913039" y="2648684"/>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945;p41">
              <a:extLst>
                <a:ext uri="{FF2B5EF4-FFF2-40B4-BE49-F238E27FC236}">
                  <a16:creationId xmlns:a16="http://schemas.microsoft.com/office/drawing/2014/main" id="{C1486263-1516-4BBE-BC1A-53F6562F1D50}"/>
                </a:ext>
              </a:extLst>
            </p:cNvPr>
            <p:cNvSpPr/>
            <p:nvPr/>
          </p:nvSpPr>
          <p:spPr>
            <a:xfrm>
              <a:off x="7913039" y="2802552"/>
              <a:ext cx="615486" cy="76946"/>
            </a:xfrm>
            <a:custGeom>
              <a:avLst/>
              <a:gdLst/>
              <a:ahLst/>
              <a:cxnLst/>
              <a:rect l="l" t="t" r="r" b="b"/>
              <a:pathLst>
                <a:path w="52193" h="6525" extrusionOk="0">
                  <a:moveTo>
                    <a:pt x="1" y="0"/>
                  </a:moveTo>
                  <a:lnTo>
                    <a:pt x="1" y="6524"/>
                  </a:lnTo>
                  <a:lnTo>
                    <a:pt x="52192" y="6524"/>
                  </a:lnTo>
                  <a:lnTo>
                    <a:pt x="52192"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946;p41">
              <a:extLst>
                <a:ext uri="{FF2B5EF4-FFF2-40B4-BE49-F238E27FC236}">
                  <a16:creationId xmlns:a16="http://schemas.microsoft.com/office/drawing/2014/main" id="{ACB139BD-0309-4F5C-8ECE-9C0FB7135774}"/>
                </a:ext>
              </a:extLst>
            </p:cNvPr>
            <p:cNvSpPr/>
            <p:nvPr/>
          </p:nvSpPr>
          <p:spPr>
            <a:xfrm>
              <a:off x="7797638" y="3110290"/>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947;p41">
              <a:extLst>
                <a:ext uri="{FF2B5EF4-FFF2-40B4-BE49-F238E27FC236}">
                  <a16:creationId xmlns:a16="http://schemas.microsoft.com/office/drawing/2014/main" id="{6DCF84E4-7438-4CB2-8476-7AB1B99E4B09}"/>
                </a:ext>
              </a:extLst>
            </p:cNvPr>
            <p:cNvSpPr/>
            <p:nvPr/>
          </p:nvSpPr>
          <p:spPr>
            <a:xfrm>
              <a:off x="7797638" y="3264158"/>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948;p41">
              <a:extLst>
                <a:ext uri="{FF2B5EF4-FFF2-40B4-BE49-F238E27FC236}">
                  <a16:creationId xmlns:a16="http://schemas.microsoft.com/office/drawing/2014/main" id="{1E630637-AEF3-4CF5-B975-EE7E6660C4F8}"/>
                </a:ext>
              </a:extLst>
            </p:cNvPr>
            <p:cNvSpPr/>
            <p:nvPr/>
          </p:nvSpPr>
          <p:spPr>
            <a:xfrm>
              <a:off x="7797638" y="3418027"/>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949;p41">
              <a:extLst>
                <a:ext uri="{FF2B5EF4-FFF2-40B4-BE49-F238E27FC236}">
                  <a16:creationId xmlns:a16="http://schemas.microsoft.com/office/drawing/2014/main" id="{B006A773-E748-43F7-B8E0-C9257AFD836E}"/>
                </a:ext>
              </a:extLst>
            </p:cNvPr>
            <p:cNvSpPr/>
            <p:nvPr/>
          </p:nvSpPr>
          <p:spPr>
            <a:xfrm>
              <a:off x="8413100" y="1828800"/>
              <a:ext cx="333193" cy="319819"/>
            </a:xfrm>
            <a:custGeom>
              <a:avLst/>
              <a:gdLst/>
              <a:ahLst/>
              <a:cxnLst/>
              <a:rect l="l" t="t" r="r" b="b"/>
              <a:pathLst>
                <a:path w="26097" h="26097" extrusionOk="0">
                  <a:moveTo>
                    <a:pt x="0" y="1"/>
                  </a:moveTo>
                  <a:lnTo>
                    <a:pt x="0" y="26097"/>
                  </a:lnTo>
                  <a:lnTo>
                    <a:pt x="26096" y="26097"/>
                  </a:lnTo>
                  <a:lnTo>
                    <a:pt x="0" y="1"/>
                  </a:lnTo>
                  <a:close/>
                </a:path>
              </a:pathLst>
            </a:custGeom>
            <a:solidFill>
              <a:srgbClr val="BBBFFF"/>
            </a:solidFill>
            <a:ln w="9525" cap="flat" cmpd="sng">
              <a:solidFill>
                <a:srgbClr val="BBB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701;p28">
            <a:extLst>
              <a:ext uri="{FF2B5EF4-FFF2-40B4-BE49-F238E27FC236}">
                <a16:creationId xmlns:a16="http://schemas.microsoft.com/office/drawing/2014/main" id="{239DC7BD-DAD2-4514-9ED4-E1D8340571BF}"/>
              </a:ext>
            </a:extLst>
          </p:cNvPr>
          <p:cNvSpPr txBox="1">
            <a:spLocks/>
          </p:cNvSpPr>
          <p:nvPr/>
        </p:nvSpPr>
        <p:spPr>
          <a:xfrm>
            <a:off x="719999" y="3716295"/>
            <a:ext cx="1494950" cy="412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Oswald"/>
              <a:buNone/>
              <a:defRPr sz="4800" b="0" i="0" u="none" strike="noStrike" cap="none">
                <a:solidFill>
                  <a:schemeClr val="dk1"/>
                </a:solidFill>
                <a:latin typeface="Oswald"/>
                <a:ea typeface="Oswald"/>
                <a:cs typeface="Oswald"/>
                <a:sym typeface="Oswal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de-DE" sz="1600" dirty="0">
                <a:solidFill>
                  <a:schemeClr val="accent2"/>
                </a:solidFill>
              </a:rPr>
              <a:t>Group 4</a:t>
            </a:r>
          </a:p>
          <a:p>
            <a:endParaRPr lang="de-DE"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863"/>
        <p:cNvGrpSpPr/>
        <p:nvPr/>
      </p:nvGrpSpPr>
      <p:grpSpPr>
        <a:xfrm>
          <a:off x="0" y="0"/>
          <a:ext cx="0" cy="0"/>
          <a:chOff x="0" y="0"/>
          <a:chExt cx="0" cy="0"/>
        </a:xfrm>
      </p:grpSpPr>
      <p:sp>
        <p:nvSpPr>
          <p:cNvPr id="864" name="Google Shape;864;p3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ETL process on basis data</a:t>
            </a:r>
          </a:p>
        </p:txBody>
      </p:sp>
      <p:sp>
        <p:nvSpPr>
          <p:cNvPr id="865" name="Google Shape;865;p36"/>
          <p:cNvSpPr txBox="1"/>
          <p:nvPr/>
        </p:nvSpPr>
        <p:spPr>
          <a:xfrm>
            <a:off x="1050496" y="3748966"/>
            <a:ext cx="3848400" cy="416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solidFill>
                  <a:schemeClr val="dk1"/>
                </a:solidFill>
                <a:latin typeface="Roboto"/>
                <a:ea typeface="Roboto"/>
                <a:cs typeface="Roboto"/>
                <a:sym typeface="Roboto"/>
              </a:rPr>
              <a:t>Representation of imported basic data</a:t>
            </a:r>
            <a:endParaRPr sz="1100" dirty="0">
              <a:solidFill>
                <a:schemeClr val="dk1"/>
              </a:solidFill>
              <a:latin typeface="Roboto"/>
              <a:ea typeface="Roboto"/>
              <a:cs typeface="Roboto"/>
              <a:sym typeface="Roboto"/>
            </a:endParaRPr>
          </a:p>
        </p:txBody>
      </p:sp>
      <p:sp>
        <p:nvSpPr>
          <p:cNvPr id="866" name="Google Shape;866;p36"/>
          <p:cNvSpPr txBox="1"/>
          <p:nvPr/>
        </p:nvSpPr>
        <p:spPr>
          <a:xfrm>
            <a:off x="6116111" y="3386850"/>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US" sz="1200" dirty="0">
                <a:solidFill>
                  <a:schemeClr val="dk1"/>
                </a:solidFill>
                <a:latin typeface="Roboto"/>
                <a:ea typeface="Roboto"/>
                <a:cs typeface="Roboto"/>
                <a:sym typeface="Roboto"/>
              </a:rPr>
              <a:t>Loading: Saving the cleaned </a:t>
            </a:r>
            <a:r>
              <a:rPr lang="en-US" sz="1200" dirty="0" err="1">
                <a:solidFill>
                  <a:schemeClr val="dk1"/>
                </a:solidFill>
                <a:latin typeface="Roboto"/>
                <a:ea typeface="Roboto"/>
                <a:cs typeface="Roboto"/>
                <a:sym typeface="Roboto"/>
              </a:rPr>
              <a:t>DataFrame</a:t>
            </a:r>
            <a:r>
              <a:rPr lang="en-US" sz="1200" dirty="0">
                <a:solidFill>
                  <a:schemeClr val="dk1"/>
                </a:solidFill>
                <a:latin typeface="Roboto"/>
                <a:ea typeface="Roboto"/>
                <a:cs typeface="Roboto"/>
                <a:sym typeface="Roboto"/>
              </a:rPr>
              <a:t> into database</a:t>
            </a:r>
          </a:p>
          <a:p>
            <a:pPr marL="0" lvl="0" indent="0" algn="l" rtl="0">
              <a:lnSpc>
                <a:spcPct val="100000"/>
              </a:lnSpc>
              <a:spcBef>
                <a:spcPts val="1600"/>
              </a:spcBef>
              <a:spcAft>
                <a:spcPts val="1600"/>
              </a:spcAft>
              <a:buNone/>
            </a:pPr>
            <a:endParaRPr lang="en-US" sz="1200" dirty="0">
              <a:solidFill>
                <a:schemeClr val="dk1"/>
              </a:solidFill>
              <a:latin typeface="Roboto"/>
              <a:ea typeface="Roboto"/>
              <a:cs typeface="Roboto"/>
              <a:sym typeface="Roboto"/>
            </a:endParaRPr>
          </a:p>
        </p:txBody>
      </p:sp>
      <p:sp>
        <p:nvSpPr>
          <p:cNvPr id="867" name="Google Shape;867;p36"/>
          <p:cNvSpPr txBox="1"/>
          <p:nvPr/>
        </p:nvSpPr>
        <p:spPr>
          <a:xfrm>
            <a:off x="6116100" y="2439548"/>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de-DE" sz="1200" dirty="0">
                <a:solidFill>
                  <a:schemeClr val="dk1"/>
                </a:solidFill>
                <a:latin typeface="Roboto"/>
                <a:ea typeface="Roboto"/>
                <a:cs typeface="Roboto"/>
                <a:sym typeface="Roboto"/>
              </a:rPr>
              <a:t>Transformation: </a:t>
            </a:r>
            <a:r>
              <a:rPr lang="en-US" sz="1200" dirty="0">
                <a:solidFill>
                  <a:schemeClr val="dk1"/>
                </a:solidFill>
                <a:latin typeface="Roboto"/>
                <a:ea typeface="Roboto"/>
                <a:cs typeface="Roboto"/>
                <a:sym typeface="Roboto"/>
              </a:rPr>
              <a:t>Cleaning the </a:t>
            </a:r>
            <a:r>
              <a:rPr lang="en-US" sz="1200" dirty="0" err="1">
                <a:solidFill>
                  <a:schemeClr val="dk1"/>
                </a:solidFill>
                <a:latin typeface="Roboto"/>
                <a:ea typeface="Roboto"/>
                <a:cs typeface="Roboto"/>
                <a:sym typeface="Roboto"/>
              </a:rPr>
              <a:t>DataFrame</a:t>
            </a:r>
            <a:r>
              <a:rPr lang="en-US" sz="1200" dirty="0">
                <a:solidFill>
                  <a:schemeClr val="dk1"/>
                </a:solidFill>
                <a:latin typeface="Roboto"/>
                <a:ea typeface="Roboto"/>
                <a:cs typeface="Roboto"/>
                <a:sym typeface="Roboto"/>
              </a:rPr>
              <a:t> from special characters and empty lines</a:t>
            </a:r>
            <a:endParaRPr sz="1200" dirty="0">
              <a:solidFill>
                <a:schemeClr val="dk1"/>
              </a:solidFill>
              <a:latin typeface="Roboto"/>
              <a:ea typeface="Roboto"/>
              <a:cs typeface="Roboto"/>
              <a:sym typeface="Roboto"/>
            </a:endParaRPr>
          </a:p>
        </p:txBody>
      </p:sp>
      <p:sp>
        <p:nvSpPr>
          <p:cNvPr id="868" name="Google Shape;868;p36"/>
          <p:cNvSpPr txBox="1"/>
          <p:nvPr/>
        </p:nvSpPr>
        <p:spPr>
          <a:xfrm>
            <a:off x="6116100" y="1492700"/>
            <a:ext cx="2307900" cy="567300"/>
          </a:xfrm>
          <a:prstGeom prst="rect">
            <a:avLst/>
          </a:prstGeom>
          <a:noFill/>
          <a:ln>
            <a:noFill/>
          </a:ln>
        </p:spPr>
        <p:txBody>
          <a:bodyPr spcFirstLastPara="1" wrap="square" lIns="91425" tIns="91425" rIns="91425" bIns="91425" anchor="t" anchorCtr="0">
            <a:noAutofit/>
          </a:bodyPr>
          <a:lstStyle/>
          <a:p>
            <a:pPr lvl="0" algn="l" rtl="0">
              <a:lnSpc>
                <a:spcPct val="100000"/>
              </a:lnSpc>
              <a:spcBef>
                <a:spcPts val="0"/>
              </a:spcBef>
              <a:spcAft>
                <a:spcPts val="1600"/>
              </a:spcAft>
            </a:pPr>
            <a:r>
              <a:rPr lang="en-US" sz="1200" dirty="0">
                <a:solidFill>
                  <a:schemeClr val="dk1"/>
                </a:solidFill>
                <a:latin typeface="Roboto"/>
                <a:ea typeface="Roboto"/>
                <a:cs typeface="Roboto"/>
                <a:sym typeface="Roboto"/>
              </a:rPr>
              <a:t>Extraction: Reading the data into Spark </a:t>
            </a:r>
            <a:r>
              <a:rPr lang="en-US" sz="1200" dirty="0" err="1">
                <a:solidFill>
                  <a:schemeClr val="dk1"/>
                </a:solidFill>
                <a:latin typeface="Roboto"/>
                <a:ea typeface="Roboto"/>
                <a:cs typeface="Roboto"/>
                <a:sym typeface="Roboto"/>
              </a:rPr>
              <a:t>DataFrame</a:t>
            </a:r>
            <a:endParaRPr sz="1200" dirty="0">
              <a:solidFill>
                <a:schemeClr val="dk1"/>
              </a:solidFill>
              <a:latin typeface="Roboto"/>
              <a:ea typeface="Roboto"/>
              <a:cs typeface="Roboto"/>
              <a:sym typeface="Roboto"/>
            </a:endParaRPr>
          </a:p>
        </p:txBody>
      </p:sp>
      <p:sp>
        <p:nvSpPr>
          <p:cNvPr id="869" name="Google Shape;869;p36"/>
          <p:cNvSpPr/>
          <p:nvPr/>
        </p:nvSpPr>
        <p:spPr>
          <a:xfrm>
            <a:off x="5782225" y="2588678"/>
            <a:ext cx="274200" cy="273900"/>
          </a:xfrm>
          <a:prstGeom prst="ellipse">
            <a:avLst/>
          </a:pr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0" name="Google Shape;870;p36"/>
          <p:cNvSpPr/>
          <p:nvPr/>
        </p:nvSpPr>
        <p:spPr>
          <a:xfrm>
            <a:off x="5782225" y="3537956"/>
            <a:ext cx="274200" cy="273900"/>
          </a:xfrm>
          <a:prstGeom prst="ellipse">
            <a:avLst/>
          </a:pr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1" name="Google Shape;871;p36"/>
          <p:cNvSpPr/>
          <p:nvPr/>
        </p:nvSpPr>
        <p:spPr>
          <a:xfrm>
            <a:off x="5782225" y="1639400"/>
            <a:ext cx="274200" cy="27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pic>
        <p:nvPicPr>
          <p:cNvPr id="3" name="Grafik 2">
            <a:extLst>
              <a:ext uri="{FF2B5EF4-FFF2-40B4-BE49-F238E27FC236}">
                <a16:creationId xmlns:a16="http://schemas.microsoft.com/office/drawing/2014/main" id="{4E7766D9-E0BE-403C-A98F-F9653D88E73F}"/>
              </a:ext>
            </a:extLst>
          </p:cNvPr>
          <p:cNvPicPr>
            <a:picLocks noChangeAspect="1"/>
          </p:cNvPicPr>
          <p:nvPr/>
        </p:nvPicPr>
        <p:blipFill>
          <a:blip r:embed="rId3"/>
          <a:stretch>
            <a:fillRect/>
          </a:stretch>
        </p:blipFill>
        <p:spPr>
          <a:xfrm>
            <a:off x="1133147" y="1492700"/>
            <a:ext cx="3496912" cy="2215068"/>
          </a:xfrm>
          <a:prstGeom prst="rect">
            <a:avLst/>
          </a:prstGeom>
        </p:spPr>
      </p:pic>
      <p:sp>
        <p:nvSpPr>
          <p:cNvPr id="11" name="Google Shape;701;p28">
            <a:extLst>
              <a:ext uri="{FF2B5EF4-FFF2-40B4-BE49-F238E27FC236}">
                <a16:creationId xmlns:a16="http://schemas.microsoft.com/office/drawing/2014/main" id="{9BBFF4AE-19FA-4C90-AE97-E54C5B848EDD}"/>
              </a:ext>
            </a:extLst>
          </p:cNvPr>
          <p:cNvSpPr txBox="1">
            <a:spLocks/>
          </p:cNvSpPr>
          <p:nvPr/>
        </p:nvSpPr>
        <p:spPr>
          <a:xfrm>
            <a:off x="0" y="0"/>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Tree>
    <p:extLst>
      <p:ext uri="{BB962C8B-B14F-4D97-AF65-F5344CB8AC3E}">
        <p14:creationId xmlns:p14="http://schemas.microsoft.com/office/powerpoint/2010/main" val="37453177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863"/>
        <p:cNvGrpSpPr/>
        <p:nvPr/>
      </p:nvGrpSpPr>
      <p:grpSpPr>
        <a:xfrm>
          <a:off x="0" y="0"/>
          <a:ext cx="0" cy="0"/>
          <a:chOff x="0" y="0"/>
          <a:chExt cx="0" cy="0"/>
        </a:xfrm>
      </p:grpSpPr>
      <p:sp>
        <p:nvSpPr>
          <p:cNvPr id="864" name="Google Shape;864;p3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r>
              <a:rPr lang="de-DE" dirty="0"/>
              <a:t>Enhancement </a:t>
            </a:r>
            <a:r>
              <a:rPr lang="de-DE" dirty="0" err="1"/>
              <a:t>of</a:t>
            </a:r>
            <a:r>
              <a:rPr lang="de-DE" dirty="0"/>
              <a:t> </a:t>
            </a:r>
            <a:r>
              <a:rPr lang="de-DE" dirty="0" err="1"/>
              <a:t>existing</a:t>
            </a:r>
            <a:r>
              <a:rPr lang="de-DE" dirty="0"/>
              <a:t> </a:t>
            </a:r>
            <a:r>
              <a:rPr lang="de-DE" dirty="0" err="1"/>
              <a:t>data</a:t>
            </a:r>
            <a:br>
              <a:rPr lang="de-DE" dirty="0"/>
            </a:br>
            <a:endParaRPr lang="en-US" dirty="0"/>
          </a:p>
        </p:txBody>
      </p:sp>
      <p:cxnSp>
        <p:nvCxnSpPr>
          <p:cNvPr id="3" name="Google Shape;1424;p57">
            <a:extLst>
              <a:ext uri="{FF2B5EF4-FFF2-40B4-BE49-F238E27FC236}">
                <a16:creationId xmlns:a16="http://schemas.microsoft.com/office/drawing/2014/main" id="{EF98B6A9-7AFF-4803-A561-B1A97D12FB8E}"/>
              </a:ext>
            </a:extLst>
          </p:cNvPr>
          <p:cNvCxnSpPr>
            <a:cxnSpLocks/>
          </p:cNvCxnSpPr>
          <p:nvPr/>
        </p:nvCxnSpPr>
        <p:spPr>
          <a:xfrm>
            <a:off x="4571951" y="1646175"/>
            <a:ext cx="0" cy="2422800"/>
          </a:xfrm>
          <a:prstGeom prst="straightConnector1">
            <a:avLst/>
          </a:prstGeom>
          <a:noFill/>
          <a:ln w="19050" cap="flat" cmpd="sng">
            <a:solidFill>
              <a:schemeClr val="dk1"/>
            </a:solidFill>
            <a:prstDash val="solid"/>
            <a:round/>
            <a:headEnd type="none" w="med" len="med"/>
            <a:tailEnd type="none" w="med" len="med"/>
          </a:ln>
        </p:spPr>
      </p:cxnSp>
      <p:sp>
        <p:nvSpPr>
          <p:cNvPr id="5" name="Google Shape;1428;p57">
            <a:extLst>
              <a:ext uri="{FF2B5EF4-FFF2-40B4-BE49-F238E27FC236}">
                <a16:creationId xmlns:a16="http://schemas.microsoft.com/office/drawing/2014/main" id="{F59BBA50-37EB-477E-811A-5DAB00CF4E77}"/>
              </a:ext>
            </a:extLst>
          </p:cNvPr>
          <p:cNvSpPr txBox="1">
            <a:spLocks/>
          </p:cNvSpPr>
          <p:nvPr/>
        </p:nvSpPr>
        <p:spPr>
          <a:xfrm>
            <a:off x="5754466" y="1631699"/>
            <a:ext cx="1936200" cy="389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de-DE" sz="1800" dirty="0">
                <a:solidFill>
                  <a:schemeClr val="accent1"/>
                </a:solidFill>
                <a:latin typeface="Oswald"/>
                <a:ea typeface="Oswald"/>
                <a:cs typeface="Oswald"/>
                <a:sym typeface="Oswald"/>
              </a:rPr>
              <a:t>A- MX-Records</a:t>
            </a:r>
          </a:p>
        </p:txBody>
      </p:sp>
      <p:sp>
        <p:nvSpPr>
          <p:cNvPr id="6" name="Google Shape;1429;p57">
            <a:extLst>
              <a:ext uri="{FF2B5EF4-FFF2-40B4-BE49-F238E27FC236}">
                <a16:creationId xmlns:a16="http://schemas.microsoft.com/office/drawing/2014/main" id="{FB61FCEC-3300-4453-9EC8-2CB98306E2CF}"/>
              </a:ext>
            </a:extLst>
          </p:cNvPr>
          <p:cNvSpPr txBox="1">
            <a:spLocks/>
          </p:cNvSpPr>
          <p:nvPr/>
        </p:nvSpPr>
        <p:spPr>
          <a:xfrm>
            <a:off x="5754521" y="1950199"/>
            <a:ext cx="2278500" cy="544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buSzPts val="1100"/>
              <a:buFont typeface="Arial"/>
              <a:buNone/>
            </a:pPr>
            <a:r>
              <a:rPr lang="en-US" dirty="0"/>
              <a:t>Counting A and MX records per TDL</a:t>
            </a:r>
          </a:p>
        </p:txBody>
      </p:sp>
      <p:sp>
        <p:nvSpPr>
          <p:cNvPr id="9" name="Google Shape;1432;p57">
            <a:extLst>
              <a:ext uri="{FF2B5EF4-FFF2-40B4-BE49-F238E27FC236}">
                <a16:creationId xmlns:a16="http://schemas.microsoft.com/office/drawing/2014/main" id="{4E8242CF-8E73-4200-A0CB-F8224052AB8E}"/>
              </a:ext>
            </a:extLst>
          </p:cNvPr>
          <p:cNvSpPr txBox="1">
            <a:spLocks/>
          </p:cNvSpPr>
          <p:nvPr/>
        </p:nvSpPr>
        <p:spPr>
          <a:xfrm>
            <a:off x="5237486" y="4135177"/>
            <a:ext cx="1936200" cy="389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de-DE" sz="1800" dirty="0">
                <a:solidFill>
                  <a:schemeClr val="accent5"/>
                </a:solidFill>
                <a:latin typeface="Oswald"/>
                <a:ea typeface="Oswald"/>
                <a:cs typeface="Oswald"/>
                <a:sym typeface="Oswald"/>
              </a:rPr>
              <a:t>TOP 10 MX-Records</a:t>
            </a:r>
          </a:p>
        </p:txBody>
      </p:sp>
      <p:sp>
        <p:nvSpPr>
          <p:cNvPr id="10" name="Google Shape;1433;p57">
            <a:extLst>
              <a:ext uri="{FF2B5EF4-FFF2-40B4-BE49-F238E27FC236}">
                <a16:creationId xmlns:a16="http://schemas.microsoft.com/office/drawing/2014/main" id="{A45E3DB2-8869-4B1A-BFCB-09DFECDD7A7A}"/>
              </a:ext>
            </a:extLst>
          </p:cNvPr>
          <p:cNvSpPr txBox="1">
            <a:spLocks/>
          </p:cNvSpPr>
          <p:nvPr/>
        </p:nvSpPr>
        <p:spPr>
          <a:xfrm>
            <a:off x="5237536" y="4453681"/>
            <a:ext cx="22785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lgn="r">
              <a:spcAft>
                <a:spcPts val="1600"/>
              </a:spcAft>
              <a:buSzPts val="1100"/>
              <a:buFont typeface="Arial"/>
              <a:buNone/>
            </a:pPr>
            <a:r>
              <a:rPr lang="en-US" dirty="0"/>
              <a:t>Counting frequency of MX records</a:t>
            </a:r>
          </a:p>
        </p:txBody>
      </p:sp>
      <p:sp>
        <p:nvSpPr>
          <p:cNvPr id="13" name="Google Shape;1436;p57">
            <a:extLst>
              <a:ext uri="{FF2B5EF4-FFF2-40B4-BE49-F238E27FC236}">
                <a16:creationId xmlns:a16="http://schemas.microsoft.com/office/drawing/2014/main" id="{79B9718A-50CD-4591-962E-CDFE29C01627}"/>
              </a:ext>
            </a:extLst>
          </p:cNvPr>
          <p:cNvSpPr txBox="1">
            <a:spLocks/>
          </p:cNvSpPr>
          <p:nvPr/>
        </p:nvSpPr>
        <p:spPr>
          <a:xfrm>
            <a:off x="1972056" y="2786553"/>
            <a:ext cx="1936200" cy="389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lgn="r">
              <a:spcAft>
                <a:spcPts val="1600"/>
              </a:spcAft>
              <a:buFont typeface="Roboto"/>
              <a:buNone/>
            </a:pPr>
            <a:r>
              <a:rPr lang="de-DE" sz="1800" dirty="0">
                <a:solidFill>
                  <a:schemeClr val="accent4"/>
                </a:solidFill>
                <a:latin typeface="Oswald"/>
                <a:ea typeface="Oswald"/>
                <a:cs typeface="Oswald"/>
                <a:sym typeface="Oswald"/>
              </a:rPr>
              <a:t>TOP 10 A-Records</a:t>
            </a:r>
          </a:p>
        </p:txBody>
      </p:sp>
      <p:sp>
        <p:nvSpPr>
          <p:cNvPr id="14" name="Google Shape;1437;p57">
            <a:extLst>
              <a:ext uri="{FF2B5EF4-FFF2-40B4-BE49-F238E27FC236}">
                <a16:creationId xmlns:a16="http://schemas.microsoft.com/office/drawing/2014/main" id="{DDA1E184-7462-43A3-AD69-6796A6193594}"/>
              </a:ext>
            </a:extLst>
          </p:cNvPr>
          <p:cNvSpPr txBox="1">
            <a:spLocks/>
          </p:cNvSpPr>
          <p:nvPr/>
        </p:nvSpPr>
        <p:spPr>
          <a:xfrm>
            <a:off x="1629856" y="3105056"/>
            <a:ext cx="22785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lgn="r">
              <a:spcAft>
                <a:spcPts val="1600"/>
              </a:spcAft>
              <a:buSzPts val="1100"/>
              <a:buFont typeface="Arial"/>
              <a:buNone/>
            </a:pPr>
            <a:r>
              <a:rPr lang="en-US" dirty="0"/>
              <a:t>Counting frequency of A records</a:t>
            </a:r>
          </a:p>
        </p:txBody>
      </p:sp>
      <p:cxnSp>
        <p:nvCxnSpPr>
          <p:cNvPr id="20" name="Google Shape;1441;p57">
            <a:extLst>
              <a:ext uri="{FF2B5EF4-FFF2-40B4-BE49-F238E27FC236}">
                <a16:creationId xmlns:a16="http://schemas.microsoft.com/office/drawing/2014/main" id="{DCA5D127-A0CA-4367-8ED9-659E72C91D71}"/>
              </a:ext>
            </a:extLst>
          </p:cNvPr>
          <p:cNvCxnSpPr>
            <a:cxnSpLocks/>
          </p:cNvCxnSpPr>
          <p:nvPr/>
        </p:nvCxnSpPr>
        <p:spPr>
          <a:xfrm>
            <a:off x="5580548" y="1847754"/>
            <a:ext cx="177300" cy="0"/>
          </a:xfrm>
          <a:prstGeom prst="straightConnector1">
            <a:avLst/>
          </a:prstGeom>
          <a:noFill/>
          <a:ln w="19050" cap="flat" cmpd="sng">
            <a:solidFill>
              <a:schemeClr val="accent1"/>
            </a:solidFill>
            <a:prstDash val="solid"/>
            <a:round/>
            <a:headEnd type="none" w="med" len="med"/>
            <a:tailEnd type="oval" w="med" len="med"/>
          </a:ln>
        </p:spPr>
      </p:cxnSp>
      <p:cxnSp>
        <p:nvCxnSpPr>
          <p:cNvPr id="22" name="Google Shape;1443;p57">
            <a:extLst>
              <a:ext uri="{FF2B5EF4-FFF2-40B4-BE49-F238E27FC236}">
                <a16:creationId xmlns:a16="http://schemas.microsoft.com/office/drawing/2014/main" id="{082455A3-AD5D-4110-BB01-06B405E7606A}"/>
              </a:ext>
            </a:extLst>
          </p:cNvPr>
          <p:cNvCxnSpPr/>
          <p:nvPr/>
        </p:nvCxnSpPr>
        <p:spPr>
          <a:xfrm>
            <a:off x="5077592" y="4355229"/>
            <a:ext cx="177300" cy="0"/>
          </a:xfrm>
          <a:prstGeom prst="straightConnector1">
            <a:avLst/>
          </a:prstGeom>
          <a:noFill/>
          <a:ln w="19050" cap="flat" cmpd="sng">
            <a:solidFill>
              <a:schemeClr val="accent5"/>
            </a:solidFill>
            <a:prstDash val="solid"/>
            <a:round/>
            <a:headEnd type="none" w="med" len="med"/>
            <a:tailEnd type="oval" w="med" len="med"/>
          </a:ln>
        </p:spPr>
      </p:cxnSp>
      <p:cxnSp>
        <p:nvCxnSpPr>
          <p:cNvPr id="23" name="Google Shape;1444;p57">
            <a:extLst>
              <a:ext uri="{FF2B5EF4-FFF2-40B4-BE49-F238E27FC236}">
                <a16:creationId xmlns:a16="http://schemas.microsoft.com/office/drawing/2014/main" id="{A431C01E-D930-4B96-A4AF-3E7441DE7C50}"/>
              </a:ext>
            </a:extLst>
          </p:cNvPr>
          <p:cNvCxnSpPr/>
          <p:nvPr/>
        </p:nvCxnSpPr>
        <p:spPr>
          <a:xfrm rot="10800000">
            <a:off x="3908257" y="3041896"/>
            <a:ext cx="177300" cy="0"/>
          </a:xfrm>
          <a:prstGeom prst="straightConnector1">
            <a:avLst/>
          </a:prstGeom>
          <a:noFill/>
          <a:ln w="19050" cap="flat" cmpd="sng">
            <a:solidFill>
              <a:schemeClr val="accent4"/>
            </a:solidFill>
            <a:prstDash val="solid"/>
            <a:round/>
            <a:headEnd type="none" w="med" len="med"/>
            <a:tailEnd type="oval" w="med" len="med"/>
          </a:ln>
        </p:spPr>
      </p:cxnSp>
      <p:pic>
        <p:nvPicPr>
          <p:cNvPr id="45" name="Grafik 44">
            <a:extLst>
              <a:ext uri="{FF2B5EF4-FFF2-40B4-BE49-F238E27FC236}">
                <a16:creationId xmlns:a16="http://schemas.microsoft.com/office/drawing/2014/main" id="{B4660551-494B-4ECC-BDDC-E35E5C983A06}"/>
              </a:ext>
            </a:extLst>
          </p:cNvPr>
          <p:cNvPicPr>
            <a:picLocks noChangeAspect="1"/>
          </p:cNvPicPr>
          <p:nvPr/>
        </p:nvPicPr>
        <p:blipFill>
          <a:blip r:embed="rId3"/>
          <a:stretch>
            <a:fillRect/>
          </a:stretch>
        </p:blipFill>
        <p:spPr>
          <a:xfrm>
            <a:off x="3494371" y="1509348"/>
            <a:ext cx="2086177" cy="676813"/>
          </a:xfrm>
          <a:prstGeom prst="rect">
            <a:avLst/>
          </a:prstGeom>
        </p:spPr>
      </p:pic>
      <p:pic>
        <p:nvPicPr>
          <p:cNvPr id="48" name="Grafik 47">
            <a:extLst>
              <a:ext uri="{FF2B5EF4-FFF2-40B4-BE49-F238E27FC236}">
                <a16:creationId xmlns:a16="http://schemas.microsoft.com/office/drawing/2014/main" id="{F35E9B80-194C-4D54-B3B4-C703744D99B2}"/>
              </a:ext>
            </a:extLst>
          </p:cNvPr>
          <p:cNvPicPr>
            <a:picLocks noChangeAspect="1"/>
          </p:cNvPicPr>
          <p:nvPr/>
        </p:nvPicPr>
        <p:blipFill>
          <a:blip r:embed="rId4"/>
          <a:stretch>
            <a:fillRect/>
          </a:stretch>
        </p:blipFill>
        <p:spPr>
          <a:xfrm>
            <a:off x="4093578" y="3878078"/>
            <a:ext cx="1000056" cy="861953"/>
          </a:xfrm>
          <a:prstGeom prst="rect">
            <a:avLst/>
          </a:prstGeom>
        </p:spPr>
      </p:pic>
      <p:pic>
        <p:nvPicPr>
          <p:cNvPr id="50" name="Grafik 49">
            <a:extLst>
              <a:ext uri="{FF2B5EF4-FFF2-40B4-BE49-F238E27FC236}">
                <a16:creationId xmlns:a16="http://schemas.microsoft.com/office/drawing/2014/main" id="{55F9734E-5540-4304-B38F-3A33BC39F47B}"/>
              </a:ext>
            </a:extLst>
          </p:cNvPr>
          <p:cNvPicPr>
            <a:picLocks noChangeAspect="1"/>
          </p:cNvPicPr>
          <p:nvPr/>
        </p:nvPicPr>
        <p:blipFill>
          <a:blip r:embed="rId5"/>
          <a:stretch>
            <a:fillRect/>
          </a:stretch>
        </p:blipFill>
        <p:spPr>
          <a:xfrm>
            <a:off x="4082274" y="2469605"/>
            <a:ext cx="1012525" cy="1125028"/>
          </a:xfrm>
          <a:prstGeom prst="rect">
            <a:avLst/>
          </a:prstGeom>
        </p:spPr>
      </p:pic>
      <p:sp>
        <p:nvSpPr>
          <p:cNvPr id="16" name="Google Shape;701;p28">
            <a:extLst>
              <a:ext uri="{FF2B5EF4-FFF2-40B4-BE49-F238E27FC236}">
                <a16:creationId xmlns:a16="http://schemas.microsoft.com/office/drawing/2014/main" id="{B8F3D948-3A15-4F06-B5EC-BA653E87BB6B}"/>
              </a:ext>
            </a:extLst>
          </p:cNvPr>
          <p:cNvSpPr txBox="1">
            <a:spLocks/>
          </p:cNvSpPr>
          <p:nvPr/>
        </p:nvSpPr>
        <p:spPr>
          <a:xfrm>
            <a:off x="0" y="0"/>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Tree>
    <p:extLst>
      <p:ext uri="{BB962C8B-B14F-4D97-AF65-F5344CB8AC3E}">
        <p14:creationId xmlns:p14="http://schemas.microsoft.com/office/powerpoint/2010/main" val="16215004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63"/>
        <p:cNvGrpSpPr/>
        <p:nvPr/>
      </p:nvGrpSpPr>
      <p:grpSpPr>
        <a:xfrm>
          <a:off x="0" y="0"/>
          <a:ext cx="0" cy="0"/>
          <a:chOff x="0" y="0"/>
          <a:chExt cx="0" cy="0"/>
        </a:xfrm>
      </p:grpSpPr>
      <p:sp>
        <p:nvSpPr>
          <p:cNvPr id="864" name="Google Shape;864;p3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r>
              <a:rPr lang="de-DE" dirty="0"/>
              <a:t>Collection </a:t>
            </a:r>
            <a:r>
              <a:rPr lang="de-DE" dirty="0" err="1"/>
              <a:t>of</a:t>
            </a:r>
            <a:r>
              <a:rPr lang="de-DE" dirty="0"/>
              <a:t> </a:t>
            </a:r>
            <a:r>
              <a:rPr lang="de-DE" dirty="0" err="1"/>
              <a:t>further</a:t>
            </a:r>
            <a:r>
              <a:rPr lang="de-DE" dirty="0"/>
              <a:t> </a:t>
            </a:r>
            <a:r>
              <a:rPr lang="de-DE" dirty="0" err="1"/>
              <a:t>information</a:t>
            </a:r>
            <a:endParaRPr lang="en-US" dirty="0"/>
          </a:p>
        </p:txBody>
      </p:sp>
      <p:sp>
        <p:nvSpPr>
          <p:cNvPr id="5" name="Google Shape;1428;p57">
            <a:extLst>
              <a:ext uri="{FF2B5EF4-FFF2-40B4-BE49-F238E27FC236}">
                <a16:creationId xmlns:a16="http://schemas.microsoft.com/office/drawing/2014/main" id="{F59BBA50-37EB-477E-811A-5DAB00CF4E77}"/>
              </a:ext>
            </a:extLst>
          </p:cNvPr>
          <p:cNvSpPr txBox="1">
            <a:spLocks/>
          </p:cNvSpPr>
          <p:nvPr/>
        </p:nvSpPr>
        <p:spPr>
          <a:xfrm>
            <a:off x="719949" y="1305333"/>
            <a:ext cx="1936200" cy="389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de-DE" sz="1800" dirty="0">
                <a:solidFill>
                  <a:schemeClr val="accent1"/>
                </a:solidFill>
                <a:latin typeface="Oswald"/>
                <a:ea typeface="Oswald"/>
                <a:cs typeface="Oswald"/>
                <a:sym typeface="Oswald"/>
              </a:rPr>
              <a:t>IPv6-availability</a:t>
            </a:r>
          </a:p>
        </p:txBody>
      </p:sp>
      <p:sp>
        <p:nvSpPr>
          <p:cNvPr id="6" name="Google Shape;1429;p57">
            <a:extLst>
              <a:ext uri="{FF2B5EF4-FFF2-40B4-BE49-F238E27FC236}">
                <a16:creationId xmlns:a16="http://schemas.microsoft.com/office/drawing/2014/main" id="{FB61FCEC-3300-4453-9EC8-2CB98306E2CF}"/>
              </a:ext>
            </a:extLst>
          </p:cNvPr>
          <p:cNvSpPr txBox="1">
            <a:spLocks/>
          </p:cNvSpPr>
          <p:nvPr/>
        </p:nvSpPr>
        <p:spPr>
          <a:xfrm>
            <a:off x="720004" y="1623833"/>
            <a:ext cx="2278500" cy="544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buSzPts val="1100"/>
              <a:buFont typeface="Arial"/>
              <a:buNone/>
            </a:pPr>
            <a:r>
              <a:rPr lang="en-US" dirty="0"/>
              <a:t>Returns Boolean and error code</a:t>
            </a:r>
          </a:p>
        </p:txBody>
      </p:sp>
      <p:sp>
        <p:nvSpPr>
          <p:cNvPr id="9" name="Google Shape;1432;p57">
            <a:extLst>
              <a:ext uri="{FF2B5EF4-FFF2-40B4-BE49-F238E27FC236}">
                <a16:creationId xmlns:a16="http://schemas.microsoft.com/office/drawing/2014/main" id="{4E8242CF-8E73-4200-A0CB-F8224052AB8E}"/>
              </a:ext>
            </a:extLst>
          </p:cNvPr>
          <p:cNvSpPr txBox="1">
            <a:spLocks/>
          </p:cNvSpPr>
          <p:nvPr/>
        </p:nvSpPr>
        <p:spPr>
          <a:xfrm>
            <a:off x="719949" y="3324271"/>
            <a:ext cx="2754771" cy="389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de-DE" sz="1800" dirty="0">
                <a:solidFill>
                  <a:schemeClr val="accent5"/>
                </a:solidFill>
                <a:latin typeface="Oswald"/>
                <a:ea typeface="Oswald"/>
                <a:cs typeface="Oswald"/>
                <a:sym typeface="Oswald"/>
              </a:rPr>
              <a:t>TOP 10 Primary Nameservers</a:t>
            </a:r>
          </a:p>
        </p:txBody>
      </p:sp>
      <p:sp>
        <p:nvSpPr>
          <p:cNvPr id="10" name="Google Shape;1433;p57">
            <a:extLst>
              <a:ext uri="{FF2B5EF4-FFF2-40B4-BE49-F238E27FC236}">
                <a16:creationId xmlns:a16="http://schemas.microsoft.com/office/drawing/2014/main" id="{A45E3DB2-8869-4B1A-BFCB-09DFECDD7A7A}"/>
              </a:ext>
            </a:extLst>
          </p:cNvPr>
          <p:cNvSpPr txBox="1">
            <a:spLocks/>
          </p:cNvSpPr>
          <p:nvPr/>
        </p:nvSpPr>
        <p:spPr>
          <a:xfrm>
            <a:off x="719949" y="3601065"/>
            <a:ext cx="22785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spcAft>
                <a:spcPts val="1600"/>
              </a:spcAft>
              <a:buSzPts val="1100"/>
              <a:buFont typeface="Arial"/>
              <a:buNone/>
            </a:pPr>
            <a:r>
              <a:rPr lang="en-US" dirty="0"/>
              <a:t>And company details</a:t>
            </a:r>
          </a:p>
        </p:txBody>
      </p:sp>
      <p:sp>
        <p:nvSpPr>
          <p:cNvPr id="13" name="Google Shape;1436;p57">
            <a:extLst>
              <a:ext uri="{FF2B5EF4-FFF2-40B4-BE49-F238E27FC236}">
                <a16:creationId xmlns:a16="http://schemas.microsoft.com/office/drawing/2014/main" id="{79B9718A-50CD-4591-962E-CDFE29C01627}"/>
              </a:ext>
            </a:extLst>
          </p:cNvPr>
          <p:cNvSpPr txBox="1">
            <a:spLocks/>
          </p:cNvSpPr>
          <p:nvPr/>
        </p:nvSpPr>
        <p:spPr>
          <a:xfrm>
            <a:off x="719949" y="2213432"/>
            <a:ext cx="2615215" cy="389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de-DE" sz="1800" dirty="0">
                <a:solidFill>
                  <a:schemeClr val="accent4"/>
                </a:solidFill>
                <a:latin typeface="Oswald"/>
                <a:ea typeface="Oswald"/>
                <a:cs typeface="Oswald"/>
                <a:sym typeface="Oswald"/>
              </a:rPr>
              <a:t>Name Servers per TLD</a:t>
            </a:r>
          </a:p>
        </p:txBody>
      </p:sp>
      <p:sp>
        <p:nvSpPr>
          <p:cNvPr id="14" name="Google Shape;1437;p57">
            <a:extLst>
              <a:ext uri="{FF2B5EF4-FFF2-40B4-BE49-F238E27FC236}">
                <a16:creationId xmlns:a16="http://schemas.microsoft.com/office/drawing/2014/main" id="{DDA1E184-7462-43A3-AD69-6796A6193594}"/>
              </a:ext>
            </a:extLst>
          </p:cNvPr>
          <p:cNvSpPr txBox="1">
            <a:spLocks/>
          </p:cNvSpPr>
          <p:nvPr/>
        </p:nvSpPr>
        <p:spPr>
          <a:xfrm>
            <a:off x="719949" y="2555071"/>
            <a:ext cx="22785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spcAft>
                <a:spcPts val="1600"/>
              </a:spcAft>
              <a:buSzPts val="1100"/>
              <a:buFont typeface="Arial"/>
              <a:buNone/>
            </a:pPr>
            <a:r>
              <a:rPr lang="en-US" dirty="0"/>
              <a:t>And secondary nameservers </a:t>
            </a:r>
          </a:p>
        </p:txBody>
      </p:sp>
      <p:cxnSp>
        <p:nvCxnSpPr>
          <p:cNvPr id="20" name="Google Shape;1441;p57">
            <a:extLst>
              <a:ext uri="{FF2B5EF4-FFF2-40B4-BE49-F238E27FC236}">
                <a16:creationId xmlns:a16="http://schemas.microsoft.com/office/drawing/2014/main" id="{DCA5D127-A0CA-4367-8ED9-659E72C91D71}"/>
              </a:ext>
            </a:extLst>
          </p:cNvPr>
          <p:cNvCxnSpPr>
            <a:cxnSpLocks/>
          </p:cNvCxnSpPr>
          <p:nvPr/>
        </p:nvCxnSpPr>
        <p:spPr>
          <a:xfrm flipH="1" flipV="1">
            <a:off x="3547880" y="1711847"/>
            <a:ext cx="741267" cy="3051"/>
          </a:xfrm>
          <a:prstGeom prst="straightConnector1">
            <a:avLst/>
          </a:prstGeom>
          <a:noFill/>
          <a:ln w="19050" cap="flat" cmpd="sng">
            <a:solidFill>
              <a:schemeClr val="accent1"/>
            </a:solidFill>
            <a:prstDash val="solid"/>
            <a:round/>
            <a:headEnd type="none" w="med" len="med"/>
            <a:tailEnd type="oval" w="med" len="med"/>
          </a:ln>
        </p:spPr>
      </p:cxnSp>
      <p:cxnSp>
        <p:nvCxnSpPr>
          <p:cNvPr id="22" name="Google Shape;1443;p57">
            <a:extLst>
              <a:ext uri="{FF2B5EF4-FFF2-40B4-BE49-F238E27FC236}">
                <a16:creationId xmlns:a16="http://schemas.microsoft.com/office/drawing/2014/main" id="{082455A3-AD5D-4110-BB01-06B405E7606A}"/>
              </a:ext>
            </a:extLst>
          </p:cNvPr>
          <p:cNvCxnSpPr>
            <a:cxnSpLocks/>
          </p:cNvCxnSpPr>
          <p:nvPr/>
        </p:nvCxnSpPr>
        <p:spPr>
          <a:xfrm flipH="1">
            <a:off x="3547880" y="3693694"/>
            <a:ext cx="611301" cy="4907"/>
          </a:xfrm>
          <a:prstGeom prst="straightConnector1">
            <a:avLst/>
          </a:prstGeom>
          <a:noFill/>
          <a:ln w="19050" cap="flat" cmpd="sng">
            <a:solidFill>
              <a:schemeClr val="accent5"/>
            </a:solidFill>
            <a:prstDash val="solid"/>
            <a:round/>
            <a:headEnd type="none" w="med" len="med"/>
            <a:tailEnd type="oval" w="med" len="med"/>
          </a:ln>
        </p:spPr>
      </p:cxnSp>
      <p:cxnSp>
        <p:nvCxnSpPr>
          <p:cNvPr id="23" name="Google Shape;1444;p57">
            <a:extLst>
              <a:ext uri="{FF2B5EF4-FFF2-40B4-BE49-F238E27FC236}">
                <a16:creationId xmlns:a16="http://schemas.microsoft.com/office/drawing/2014/main" id="{A431C01E-D930-4B96-A4AF-3E7441DE7C50}"/>
              </a:ext>
            </a:extLst>
          </p:cNvPr>
          <p:cNvCxnSpPr>
            <a:cxnSpLocks/>
          </p:cNvCxnSpPr>
          <p:nvPr/>
        </p:nvCxnSpPr>
        <p:spPr>
          <a:xfrm flipH="1">
            <a:off x="3555529" y="2738038"/>
            <a:ext cx="677771" cy="0"/>
          </a:xfrm>
          <a:prstGeom prst="straightConnector1">
            <a:avLst/>
          </a:prstGeom>
          <a:noFill/>
          <a:ln w="19050" cap="flat" cmpd="sng">
            <a:solidFill>
              <a:schemeClr val="accent4"/>
            </a:solidFill>
            <a:prstDash val="solid"/>
            <a:round/>
            <a:headEnd type="none" w="med" len="med"/>
            <a:tailEnd type="oval" w="med" len="med"/>
          </a:ln>
        </p:spPr>
      </p:cxnSp>
      <p:pic>
        <p:nvPicPr>
          <p:cNvPr id="4" name="Grafik 3">
            <a:extLst>
              <a:ext uri="{FF2B5EF4-FFF2-40B4-BE49-F238E27FC236}">
                <a16:creationId xmlns:a16="http://schemas.microsoft.com/office/drawing/2014/main" id="{BC2BE452-CEDC-4487-8D84-94CE68B9AB40}"/>
              </a:ext>
            </a:extLst>
          </p:cNvPr>
          <p:cNvPicPr>
            <a:picLocks noChangeAspect="1"/>
          </p:cNvPicPr>
          <p:nvPr/>
        </p:nvPicPr>
        <p:blipFill>
          <a:blip r:embed="rId3"/>
          <a:stretch>
            <a:fillRect/>
          </a:stretch>
        </p:blipFill>
        <p:spPr>
          <a:xfrm>
            <a:off x="3886766" y="1204602"/>
            <a:ext cx="2121272" cy="977448"/>
          </a:xfrm>
          <a:prstGeom prst="rect">
            <a:avLst/>
          </a:prstGeom>
        </p:spPr>
      </p:pic>
      <p:pic>
        <p:nvPicPr>
          <p:cNvPr id="8" name="Grafik 7">
            <a:extLst>
              <a:ext uri="{FF2B5EF4-FFF2-40B4-BE49-F238E27FC236}">
                <a16:creationId xmlns:a16="http://schemas.microsoft.com/office/drawing/2014/main" id="{16EEAF15-9A0D-4737-BE2D-930FAE216E03}"/>
              </a:ext>
            </a:extLst>
          </p:cNvPr>
          <p:cNvPicPr>
            <a:picLocks noChangeAspect="1"/>
          </p:cNvPicPr>
          <p:nvPr/>
        </p:nvPicPr>
        <p:blipFill>
          <a:blip r:embed="rId4"/>
          <a:stretch>
            <a:fillRect/>
          </a:stretch>
        </p:blipFill>
        <p:spPr>
          <a:xfrm>
            <a:off x="3886765" y="2528305"/>
            <a:ext cx="5175293" cy="434604"/>
          </a:xfrm>
          <a:prstGeom prst="rect">
            <a:avLst/>
          </a:prstGeom>
        </p:spPr>
      </p:pic>
      <p:pic>
        <p:nvPicPr>
          <p:cNvPr id="15" name="Grafik 14">
            <a:extLst>
              <a:ext uri="{FF2B5EF4-FFF2-40B4-BE49-F238E27FC236}">
                <a16:creationId xmlns:a16="http://schemas.microsoft.com/office/drawing/2014/main" id="{49FC3720-5B01-423F-A0E4-0224813678DE}"/>
              </a:ext>
            </a:extLst>
          </p:cNvPr>
          <p:cNvPicPr>
            <a:picLocks noChangeAspect="1"/>
          </p:cNvPicPr>
          <p:nvPr/>
        </p:nvPicPr>
        <p:blipFill>
          <a:blip r:embed="rId5"/>
          <a:stretch>
            <a:fillRect/>
          </a:stretch>
        </p:blipFill>
        <p:spPr>
          <a:xfrm>
            <a:off x="3886765" y="3309164"/>
            <a:ext cx="3532311" cy="769060"/>
          </a:xfrm>
          <a:prstGeom prst="rect">
            <a:avLst/>
          </a:prstGeom>
        </p:spPr>
      </p:pic>
      <p:sp>
        <p:nvSpPr>
          <p:cNvPr id="16" name="Google Shape;701;p28">
            <a:extLst>
              <a:ext uri="{FF2B5EF4-FFF2-40B4-BE49-F238E27FC236}">
                <a16:creationId xmlns:a16="http://schemas.microsoft.com/office/drawing/2014/main" id="{4F0AED70-68DC-402C-8231-7B2310197E4F}"/>
              </a:ext>
            </a:extLst>
          </p:cNvPr>
          <p:cNvSpPr txBox="1">
            <a:spLocks/>
          </p:cNvSpPr>
          <p:nvPr/>
        </p:nvSpPr>
        <p:spPr>
          <a:xfrm>
            <a:off x="0" y="0"/>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Tree>
    <p:extLst>
      <p:ext uri="{BB962C8B-B14F-4D97-AF65-F5344CB8AC3E}">
        <p14:creationId xmlns:p14="http://schemas.microsoft.com/office/powerpoint/2010/main" val="35222334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3" name="Titel 2">
            <a:extLst>
              <a:ext uri="{FF2B5EF4-FFF2-40B4-BE49-F238E27FC236}">
                <a16:creationId xmlns:a16="http://schemas.microsoft.com/office/drawing/2014/main" id="{FDB9F6E3-B655-409E-86B4-FC0A726D5E3A}"/>
              </a:ext>
            </a:extLst>
          </p:cNvPr>
          <p:cNvSpPr>
            <a:spLocks noGrp="1"/>
          </p:cNvSpPr>
          <p:nvPr>
            <p:ph type="title"/>
          </p:nvPr>
        </p:nvSpPr>
        <p:spPr/>
        <p:txBody>
          <a:bodyPr/>
          <a:lstStyle/>
          <a:p>
            <a:r>
              <a:rPr lang="de-DE" dirty="0"/>
              <a:t>…</a:t>
            </a:r>
          </a:p>
        </p:txBody>
      </p:sp>
      <p:sp>
        <p:nvSpPr>
          <p:cNvPr id="5" name="Google Shape;702;p28">
            <a:extLst>
              <a:ext uri="{FF2B5EF4-FFF2-40B4-BE49-F238E27FC236}">
                <a16:creationId xmlns:a16="http://schemas.microsoft.com/office/drawing/2014/main" id="{0B6A0EEC-4434-4863-8B2C-2A2EDDFD7DEC}"/>
              </a:ext>
            </a:extLst>
          </p:cNvPr>
          <p:cNvSpPr txBox="1">
            <a:spLocks noGrp="1"/>
          </p:cNvSpPr>
          <p:nvPr>
            <p:ph type="body" idx="1"/>
          </p:nvPr>
        </p:nvSpPr>
        <p:spPr>
          <a:xfrm>
            <a:off x="719999" y="1104850"/>
            <a:ext cx="5288528" cy="3143400"/>
          </a:xfrm>
          <a:prstGeom prst="rect">
            <a:avLst/>
          </a:prstGeom>
        </p:spPr>
        <p:txBody>
          <a:bodyPr spcFirstLastPara="1" wrap="square" lIns="91425" tIns="91425" rIns="91425" bIns="91425" anchor="t" anchorCtr="0">
            <a:noAutofit/>
          </a:bodyPr>
          <a:lstStyle/>
          <a:p>
            <a:pPr marL="171450" indent="-171450">
              <a:buSzPts val="1100"/>
            </a:pPr>
            <a:r>
              <a:rPr lang="en-AU" dirty="0">
                <a:solidFill>
                  <a:schemeClr val="bg1"/>
                </a:solidFill>
              </a:rPr>
              <a:t>…</a:t>
            </a:r>
          </a:p>
        </p:txBody>
      </p:sp>
      <p:sp>
        <p:nvSpPr>
          <p:cNvPr id="6" name="Textfeld 5">
            <a:extLst>
              <a:ext uri="{FF2B5EF4-FFF2-40B4-BE49-F238E27FC236}">
                <a16:creationId xmlns:a16="http://schemas.microsoft.com/office/drawing/2014/main" id="{32E25F43-92C3-4ACE-A108-D4388D7452BF}"/>
              </a:ext>
            </a:extLst>
          </p:cNvPr>
          <p:cNvSpPr txBox="1"/>
          <p:nvPr/>
        </p:nvSpPr>
        <p:spPr>
          <a:xfrm>
            <a:off x="962527" y="2058326"/>
            <a:ext cx="1751057" cy="307777"/>
          </a:xfrm>
          <a:prstGeom prst="rect">
            <a:avLst/>
          </a:prstGeom>
          <a:noFill/>
        </p:spPr>
        <p:txBody>
          <a:bodyPr wrap="square" rtlCol="0">
            <a:spAutoFit/>
          </a:bodyPr>
          <a:lstStyle/>
          <a:p>
            <a:r>
              <a:rPr lang="de-DE" dirty="0">
                <a:solidFill>
                  <a:srgbClr val="FFFF00"/>
                </a:solidFill>
              </a:rPr>
              <a:t>FABIO</a:t>
            </a:r>
          </a:p>
        </p:txBody>
      </p:sp>
      <p:sp>
        <p:nvSpPr>
          <p:cNvPr id="7" name="Google Shape;701;p28">
            <a:extLst>
              <a:ext uri="{FF2B5EF4-FFF2-40B4-BE49-F238E27FC236}">
                <a16:creationId xmlns:a16="http://schemas.microsoft.com/office/drawing/2014/main" id="{884A6C11-2D44-4480-820A-08076DE43529}"/>
              </a:ext>
            </a:extLst>
          </p:cNvPr>
          <p:cNvSpPr txBox="1">
            <a:spLocks/>
          </p:cNvSpPr>
          <p:nvPr/>
        </p:nvSpPr>
        <p:spPr>
          <a:xfrm>
            <a:off x="0" y="0"/>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Tree>
    <p:extLst>
      <p:ext uri="{BB962C8B-B14F-4D97-AF65-F5344CB8AC3E}">
        <p14:creationId xmlns:p14="http://schemas.microsoft.com/office/powerpoint/2010/main" val="14845572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47103" y="1510285"/>
            <a:ext cx="2527283"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de-DE" dirty="0" err="1"/>
              <a:t>Findings</a:t>
            </a:r>
            <a:endParaRPr lang="de-DE" dirty="0"/>
          </a:p>
        </p:txBody>
      </p:sp>
      <p:sp>
        <p:nvSpPr>
          <p:cNvPr id="769" name="Google Shape;769;p32"/>
          <p:cNvSpPr txBox="1">
            <a:spLocks noGrp="1"/>
          </p:cNvSpPr>
          <p:nvPr>
            <p:ph type="body" idx="1"/>
          </p:nvPr>
        </p:nvSpPr>
        <p:spPr>
          <a:xfrm>
            <a:off x="4947104" y="2404562"/>
            <a:ext cx="1905300" cy="1803600"/>
          </a:xfrm>
          <a:prstGeom prst="rect">
            <a:avLst/>
          </a:prstGeom>
        </p:spPr>
        <p:txBody>
          <a:bodyPr spcFirstLastPara="1" wrap="square" lIns="91425" tIns="91425" rIns="91425" bIns="91425" anchor="t" anchorCtr="0">
            <a:noAutofit/>
          </a:bodyPr>
          <a:lstStyle/>
          <a:p>
            <a:pPr marL="0" marR="0" lvl="0" indent="0" algn="l" rtl="0">
              <a:spcBef>
                <a:spcPts val="0"/>
              </a:spcBef>
              <a:spcAft>
                <a:spcPts val="0"/>
              </a:spcAft>
              <a:buClr>
                <a:srgbClr val="000000"/>
              </a:buClr>
              <a:buSzPts val="1100"/>
              <a:buFont typeface="Arial"/>
              <a:buNone/>
            </a:pPr>
            <a:r>
              <a:rPr lang="en-US" dirty="0">
                <a:solidFill>
                  <a:schemeClr val="dk1"/>
                </a:solidFill>
                <a:latin typeface="Roboto"/>
                <a:ea typeface="Roboto"/>
                <a:cs typeface="Roboto"/>
                <a:sym typeface="Roboto"/>
              </a:rPr>
              <a:t>Let’s have a look at our dashboard!</a:t>
            </a:r>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214990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64"/>
        <p:cNvGrpSpPr/>
        <p:nvPr/>
      </p:nvGrpSpPr>
      <p:grpSpPr>
        <a:xfrm>
          <a:off x="0" y="0"/>
          <a:ext cx="0" cy="0"/>
          <a:chOff x="0" y="0"/>
          <a:chExt cx="0" cy="0"/>
        </a:xfrm>
      </p:grpSpPr>
      <p:sp>
        <p:nvSpPr>
          <p:cNvPr id="1565" name="Google Shape;1565;p63"/>
          <p:cNvSpPr txBox="1">
            <a:spLocks noGrp="1"/>
          </p:cNvSpPr>
          <p:nvPr>
            <p:ph type="ctrTitle"/>
          </p:nvPr>
        </p:nvSpPr>
        <p:spPr>
          <a:xfrm>
            <a:off x="1887750" y="1397733"/>
            <a:ext cx="5368500" cy="86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T</a:t>
            </a:r>
            <a:r>
              <a:rPr lang="en" dirty="0">
                <a:solidFill>
                  <a:schemeClr val="accent2"/>
                </a:solidFill>
              </a:rPr>
              <a:t>H</a:t>
            </a:r>
            <a:r>
              <a:rPr lang="en" dirty="0">
                <a:solidFill>
                  <a:schemeClr val="accent3"/>
                </a:solidFill>
              </a:rPr>
              <a:t>A</a:t>
            </a:r>
            <a:r>
              <a:rPr lang="en" dirty="0">
                <a:solidFill>
                  <a:schemeClr val="accent4"/>
                </a:solidFill>
              </a:rPr>
              <a:t>N</a:t>
            </a:r>
            <a:r>
              <a:rPr lang="en" dirty="0">
                <a:solidFill>
                  <a:schemeClr val="accent5"/>
                </a:solidFill>
              </a:rPr>
              <a:t>K</a:t>
            </a:r>
            <a:r>
              <a:rPr lang="en" dirty="0">
                <a:solidFill>
                  <a:schemeClr val="accent6"/>
                </a:solidFill>
              </a:rPr>
              <a:t>S</a:t>
            </a:r>
            <a:endParaRPr dirty="0"/>
          </a:p>
        </p:txBody>
      </p:sp>
      <p:sp>
        <p:nvSpPr>
          <p:cNvPr id="1566" name="Google Shape;1566;p63"/>
          <p:cNvSpPr txBox="1">
            <a:spLocks noGrp="1"/>
          </p:cNvSpPr>
          <p:nvPr>
            <p:ph type="subTitle" idx="1"/>
          </p:nvPr>
        </p:nvSpPr>
        <p:spPr>
          <a:xfrm>
            <a:off x="3044675" y="2305050"/>
            <a:ext cx="3054900" cy="40057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Any questions?</a:t>
            </a:r>
          </a:p>
        </p:txBody>
      </p:sp>
      <p:sp>
        <p:nvSpPr>
          <p:cNvPr id="1579" name="Google Shape;1579;p63"/>
          <p:cNvSpPr/>
          <p:nvPr/>
        </p:nvSpPr>
        <p:spPr>
          <a:xfrm>
            <a:off x="11865675" y="1028350"/>
            <a:ext cx="40050" cy="12525"/>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423"/>
        <p:cNvGrpSpPr/>
        <p:nvPr/>
      </p:nvGrpSpPr>
      <p:grpSpPr>
        <a:xfrm>
          <a:off x="0" y="0"/>
          <a:ext cx="0" cy="0"/>
          <a:chOff x="0" y="0"/>
          <a:chExt cx="0" cy="0"/>
        </a:xfrm>
      </p:grpSpPr>
      <p:cxnSp>
        <p:nvCxnSpPr>
          <p:cNvPr id="1424" name="Google Shape;1424;p57"/>
          <p:cNvCxnSpPr>
            <a:stCxn id="1425" idx="0"/>
            <a:endCxn id="1426" idx="2"/>
          </p:cNvCxnSpPr>
          <p:nvPr/>
        </p:nvCxnSpPr>
        <p:spPr>
          <a:xfrm>
            <a:off x="4571951" y="1308420"/>
            <a:ext cx="0" cy="2422800"/>
          </a:xfrm>
          <a:prstGeom prst="straightConnector1">
            <a:avLst/>
          </a:prstGeom>
          <a:noFill/>
          <a:ln w="19050" cap="flat" cmpd="sng">
            <a:solidFill>
              <a:schemeClr val="dk1"/>
            </a:solidFill>
            <a:prstDash val="solid"/>
            <a:round/>
            <a:headEnd type="none" w="med" len="med"/>
            <a:tailEnd type="none" w="med" len="med"/>
          </a:ln>
        </p:spPr>
      </p:cxnSp>
      <p:sp>
        <p:nvSpPr>
          <p:cNvPr id="1427" name="Google Shape;1427;p5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PARTNERS</a:t>
            </a:r>
            <a:endParaRPr/>
          </a:p>
        </p:txBody>
      </p:sp>
      <p:sp>
        <p:nvSpPr>
          <p:cNvPr id="1428" name="Google Shape;1428;p57"/>
          <p:cNvSpPr txBox="1">
            <a:spLocks noGrp="1"/>
          </p:cNvSpPr>
          <p:nvPr>
            <p:ph type="subTitle" idx="4294967295"/>
          </p:nvPr>
        </p:nvSpPr>
        <p:spPr>
          <a:xfrm>
            <a:off x="5351710" y="119150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1"/>
                </a:solidFill>
                <a:latin typeface="Oswald"/>
                <a:ea typeface="Oswald"/>
                <a:cs typeface="Oswald"/>
                <a:sym typeface="Oswald"/>
              </a:rPr>
              <a:t>JUPITER</a:t>
            </a:r>
            <a:endParaRPr sz="1800">
              <a:solidFill>
                <a:schemeClr val="accent1"/>
              </a:solidFill>
              <a:latin typeface="Oswald"/>
              <a:ea typeface="Oswald"/>
              <a:cs typeface="Oswald"/>
              <a:sym typeface="Oswald"/>
            </a:endParaRPr>
          </a:p>
        </p:txBody>
      </p:sp>
      <p:sp>
        <p:nvSpPr>
          <p:cNvPr id="1429" name="Google Shape;1429;p57"/>
          <p:cNvSpPr txBox="1">
            <a:spLocks noGrp="1"/>
          </p:cNvSpPr>
          <p:nvPr>
            <p:ph type="subTitle" idx="4294967295"/>
          </p:nvPr>
        </p:nvSpPr>
        <p:spPr>
          <a:xfrm>
            <a:off x="5351765" y="1510000"/>
            <a:ext cx="22785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It’s the biggest planet in the Solar System</a:t>
            </a:r>
            <a:endParaRPr/>
          </a:p>
          <a:p>
            <a:pPr marL="0" lvl="0" indent="0" algn="l" rtl="0">
              <a:spcBef>
                <a:spcPts val="1600"/>
              </a:spcBef>
              <a:spcAft>
                <a:spcPts val="1600"/>
              </a:spcAft>
              <a:buNone/>
            </a:pPr>
            <a:endParaRPr/>
          </a:p>
        </p:txBody>
      </p:sp>
      <p:sp>
        <p:nvSpPr>
          <p:cNvPr id="1430" name="Google Shape;1430;p57"/>
          <p:cNvSpPr txBox="1">
            <a:spLocks noGrp="1"/>
          </p:cNvSpPr>
          <p:nvPr>
            <p:ph type="subTitle" idx="4294967295"/>
          </p:nvPr>
        </p:nvSpPr>
        <p:spPr>
          <a:xfrm>
            <a:off x="5351685" y="228781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1431" name="Google Shape;1431;p57"/>
          <p:cNvSpPr txBox="1">
            <a:spLocks noGrp="1"/>
          </p:cNvSpPr>
          <p:nvPr>
            <p:ph type="subTitle" idx="4294967295"/>
          </p:nvPr>
        </p:nvSpPr>
        <p:spPr>
          <a:xfrm>
            <a:off x="5351735" y="2606312"/>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a:p>
            <a:pPr marL="0" lvl="0" indent="0" algn="l" rtl="0">
              <a:spcBef>
                <a:spcPts val="1600"/>
              </a:spcBef>
              <a:spcAft>
                <a:spcPts val="1600"/>
              </a:spcAft>
              <a:buNone/>
            </a:pPr>
            <a:endParaRPr/>
          </a:p>
        </p:txBody>
      </p:sp>
      <p:sp>
        <p:nvSpPr>
          <p:cNvPr id="1432" name="Google Shape;1432;p57"/>
          <p:cNvSpPr txBox="1">
            <a:spLocks noGrp="1"/>
          </p:cNvSpPr>
          <p:nvPr>
            <p:ph type="subTitle" idx="4294967295"/>
          </p:nvPr>
        </p:nvSpPr>
        <p:spPr>
          <a:xfrm>
            <a:off x="5351685" y="341262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5"/>
                </a:solidFill>
                <a:latin typeface="Oswald"/>
                <a:ea typeface="Oswald"/>
                <a:cs typeface="Oswald"/>
                <a:sym typeface="Oswald"/>
              </a:rPr>
              <a:t>NEPTUNE</a:t>
            </a:r>
            <a:endParaRPr sz="1800">
              <a:solidFill>
                <a:schemeClr val="accent5"/>
              </a:solidFill>
              <a:latin typeface="Oswald"/>
              <a:ea typeface="Oswald"/>
              <a:cs typeface="Oswald"/>
              <a:sym typeface="Oswald"/>
            </a:endParaRPr>
          </a:p>
        </p:txBody>
      </p:sp>
      <p:sp>
        <p:nvSpPr>
          <p:cNvPr id="1433" name="Google Shape;1433;p57"/>
          <p:cNvSpPr txBox="1">
            <a:spLocks noGrp="1"/>
          </p:cNvSpPr>
          <p:nvPr>
            <p:ph type="subTitle" idx="4294967295"/>
          </p:nvPr>
        </p:nvSpPr>
        <p:spPr>
          <a:xfrm>
            <a:off x="5351735" y="3731124"/>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Neptune is the farthest planet from the Sun</a:t>
            </a:r>
            <a:endParaRPr/>
          </a:p>
        </p:txBody>
      </p:sp>
      <p:sp>
        <p:nvSpPr>
          <p:cNvPr id="1434" name="Google Shape;1434;p57"/>
          <p:cNvSpPr txBox="1">
            <a:spLocks noGrp="1"/>
          </p:cNvSpPr>
          <p:nvPr>
            <p:ph type="subTitle" idx="4294967295"/>
          </p:nvPr>
        </p:nvSpPr>
        <p:spPr>
          <a:xfrm>
            <a:off x="1855985" y="1738925"/>
            <a:ext cx="19362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2"/>
                </a:solidFill>
                <a:latin typeface="Oswald"/>
                <a:ea typeface="Oswald"/>
                <a:cs typeface="Oswald"/>
                <a:sym typeface="Oswald"/>
              </a:rPr>
              <a:t>VENUS</a:t>
            </a:r>
            <a:endParaRPr sz="1800">
              <a:solidFill>
                <a:schemeClr val="accent2"/>
              </a:solidFill>
              <a:latin typeface="Oswald"/>
              <a:ea typeface="Oswald"/>
              <a:cs typeface="Oswald"/>
              <a:sym typeface="Oswald"/>
            </a:endParaRPr>
          </a:p>
        </p:txBody>
      </p:sp>
      <p:sp>
        <p:nvSpPr>
          <p:cNvPr id="1435" name="Google Shape;1435;p57"/>
          <p:cNvSpPr txBox="1">
            <a:spLocks noGrp="1"/>
          </p:cNvSpPr>
          <p:nvPr>
            <p:ph type="subTitle" idx="4294967295"/>
          </p:nvPr>
        </p:nvSpPr>
        <p:spPr>
          <a:xfrm>
            <a:off x="1513794" y="2057425"/>
            <a:ext cx="2278500" cy="544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Venus is terribly hot, even hotter than Mercury</a:t>
            </a:r>
            <a:endParaRPr/>
          </a:p>
        </p:txBody>
      </p:sp>
      <p:sp>
        <p:nvSpPr>
          <p:cNvPr id="1436" name="Google Shape;1436;p57"/>
          <p:cNvSpPr txBox="1">
            <a:spLocks noGrp="1"/>
          </p:cNvSpPr>
          <p:nvPr>
            <p:ph type="subTitle" idx="4294967295"/>
          </p:nvPr>
        </p:nvSpPr>
        <p:spPr>
          <a:xfrm>
            <a:off x="1855935" y="2839920"/>
            <a:ext cx="19362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1437" name="Google Shape;1437;p57"/>
          <p:cNvSpPr txBox="1">
            <a:spLocks noGrp="1"/>
          </p:cNvSpPr>
          <p:nvPr>
            <p:ph type="subTitle" idx="4294967295"/>
          </p:nvPr>
        </p:nvSpPr>
        <p:spPr>
          <a:xfrm>
            <a:off x="1513735" y="3158423"/>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Despite being red, Mars is now a very cold place</a:t>
            </a:r>
            <a:endParaRPr/>
          </a:p>
        </p:txBody>
      </p:sp>
      <p:sp>
        <p:nvSpPr>
          <p:cNvPr id="1425" name="Google Shape;1425;p57"/>
          <p:cNvSpPr/>
          <p:nvPr/>
        </p:nvSpPr>
        <p:spPr>
          <a:xfrm>
            <a:off x="4234751" y="1308420"/>
            <a:ext cx="674400" cy="214500"/>
          </a:xfrm>
          <a:prstGeom prst="roundRect">
            <a:avLst>
              <a:gd name="adj" fmla="val 16667"/>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7"/>
          <p:cNvSpPr/>
          <p:nvPr/>
        </p:nvSpPr>
        <p:spPr>
          <a:xfrm rot="10800000">
            <a:off x="4234796" y="2964593"/>
            <a:ext cx="674400" cy="214500"/>
          </a:xfrm>
          <a:prstGeom prst="roundRect">
            <a:avLst>
              <a:gd name="adj" fmla="val 16667"/>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7"/>
          <p:cNvSpPr/>
          <p:nvPr/>
        </p:nvSpPr>
        <p:spPr>
          <a:xfrm>
            <a:off x="4234751" y="2412535"/>
            <a:ext cx="674400" cy="214500"/>
          </a:xfrm>
          <a:prstGeom prst="roundRect">
            <a:avLst>
              <a:gd name="adj" fmla="val 16667"/>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7"/>
          <p:cNvSpPr/>
          <p:nvPr/>
        </p:nvSpPr>
        <p:spPr>
          <a:xfrm rot="10800000">
            <a:off x="4234796" y="1860477"/>
            <a:ext cx="674400" cy="214500"/>
          </a:xfrm>
          <a:prstGeom prst="roundRect">
            <a:avLst>
              <a:gd name="adj" fmla="val 16667"/>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7"/>
          <p:cNvSpPr/>
          <p:nvPr/>
        </p:nvSpPr>
        <p:spPr>
          <a:xfrm>
            <a:off x="4234751" y="3516651"/>
            <a:ext cx="674400" cy="214500"/>
          </a:xfrm>
          <a:prstGeom prst="roundRect">
            <a:avLst>
              <a:gd name="adj" fmla="val 16667"/>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1" name="Google Shape;1441;p57"/>
          <p:cNvCxnSpPr>
            <a:stCxn id="1425" idx="3"/>
          </p:cNvCxnSpPr>
          <p:nvPr/>
        </p:nvCxnSpPr>
        <p:spPr>
          <a:xfrm>
            <a:off x="4909151" y="1415670"/>
            <a:ext cx="177300" cy="0"/>
          </a:xfrm>
          <a:prstGeom prst="straightConnector1">
            <a:avLst/>
          </a:prstGeom>
          <a:noFill/>
          <a:ln w="19050" cap="flat" cmpd="sng">
            <a:solidFill>
              <a:schemeClr val="accent1"/>
            </a:solidFill>
            <a:prstDash val="solid"/>
            <a:round/>
            <a:headEnd type="none" w="med" len="med"/>
            <a:tailEnd type="oval" w="med" len="med"/>
          </a:ln>
        </p:spPr>
      </p:cxnSp>
      <p:cxnSp>
        <p:nvCxnSpPr>
          <p:cNvPr id="1442" name="Google Shape;1442;p57"/>
          <p:cNvCxnSpPr/>
          <p:nvPr/>
        </p:nvCxnSpPr>
        <p:spPr>
          <a:xfrm>
            <a:off x="4909196" y="2519770"/>
            <a:ext cx="177300" cy="0"/>
          </a:xfrm>
          <a:prstGeom prst="straightConnector1">
            <a:avLst/>
          </a:prstGeom>
          <a:noFill/>
          <a:ln w="19050" cap="flat" cmpd="sng">
            <a:solidFill>
              <a:schemeClr val="accent3"/>
            </a:solidFill>
            <a:prstDash val="solid"/>
            <a:round/>
            <a:headEnd type="none" w="med" len="med"/>
            <a:tailEnd type="oval" w="med" len="med"/>
          </a:ln>
        </p:spPr>
      </p:cxnSp>
      <p:cxnSp>
        <p:nvCxnSpPr>
          <p:cNvPr id="1443" name="Google Shape;1443;p57"/>
          <p:cNvCxnSpPr/>
          <p:nvPr/>
        </p:nvCxnSpPr>
        <p:spPr>
          <a:xfrm>
            <a:off x="4909196" y="3623895"/>
            <a:ext cx="177300" cy="0"/>
          </a:xfrm>
          <a:prstGeom prst="straightConnector1">
            <a:avLst/>
          </a:prstGeom>
          <a:noFill/>
          <a:ln w="19050" cap="flat" cmpd="sng">
            <a:solidFill>
              <a:schemeClr val="accent5"/>
            </a:solidFill>
            <a:prstDash val="solid"/>
            <a:round/>
            <a:headEnd type="none" w="med" len="med"/>
            <a:tailEnd type="oval" w="med" len="med"/>
          </a:ln>
        </p:spPr>
      </p:cxnSp>
      <p:cxnSp>
        <p:nvCxnSpPr>
          <p:cNvPr id="1444" name="Google Shape;1444;p57"/>
          <p:cNvCxnSpPr/>
          <p:nvPr/>
        </p:nvCxnSpPr>
        <p:spPr>
          <a:xfrm rot="10800000">
            <a:off x="4057451" y="3071820"/>
            <a:ext cx="177300" cy="0"/>
          </a:xfrm>
          <a:prstGeom prst="straightConnector1">
            <a:avLst/>
          </a:prstGeom>
          <a:noFill/>
          <a:ln w="19050" cap="flat" cmpd="sng">
            <a:solidFill>
              <a:schemeClr val="accent4"/>
            </a:solidFill>
            <a:prstDash val="solid"/>
            <a:round/>
            <a:headEnd type="none" w="med" len="med"/>
            <a:tailEnd type="oval" w="med" len="med"/>
          </a:ln>
        </p:spPr>
      </p:cxnSp>
      <p:cxnSp>
        <p:nvCxnSpPr>
          <p:cNvPr id="1445" name="Google Shape;1445;p57"/>
          <p:cNvCxnSpPr/>
          <p:nvPr/>
        </p:nvCxnSpPr>
        <p:spPr>
          <a:xfrm rot="10800000">
            <a:off x="4057451" y="1967720"/>
            <a:ext cx="177300" cy="0"/>
          </a:xfrm>
          <a:prstGeom prst="straightConnector1">
            <a:avLst/>
          </a:prstGeom>
          <a:noFill/>
          <a:ln w="19050" cap="flat" cmpd="sng">
            <a:solidFill>
              <a:schemeClr val="accent2"/>
            </a:solidFill>
            <a:prstDash val="solid"/>
            <a:round/>
            <a:headEnd type="none" w="med" len="med"/>
            <a:tailEnd type="oval" w="med" len="med"/>
          </a:ln>
        </p:spPr>
      </p:cxnSp>
    </p:spTree>
    <p:extLst>
      <p:ext uri="{BB962C8B-B14F-4D97-AF65-F5344CB8AC3E}">
        <p14:creationId xmlns:p14="http://schemas.microsoft.com/office/powerpoint/2010/main" val="10649407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BEST PRACTICES: CI/CD</a:t>
            </a:r>
            <a:endParaRPr dirty="0"/>
          </a:p>
          <a:p>
            <a:pPr marL="0" lvl="0" indent="0" algn="l" rtl="0">
              <a:spcBef>
                <a:spcPts val="0"/>
              </a:spcBef>
              <a:spcAft>
                <a:spcPts val="0"/>
              </a:spcAft>
              <a:buNone/>
            </a:pPr>
            <a:endParaRPr dirty="0"/>
          </a:p>
        </p:txBody>
      </p:sp>
      <p:sp>
        <p:nvSpPr>
          <p:cNvPr id="11" name="Google Shape;701;p28">
            <a:extLst>
              <a:ext uri="{FF2B5EF4-FFF2-40B4-BE49-F238E27FC236}">
                <a16:creationId xmlns:a16="http://schemas.microsoft.com/office/drawing/2014/main" id="{BE67A99F-6882-4235-A47A-29BC526C441C}"/>
              </a:ext>
            </a:extLst>
          </p:cNvPr>
          <p:cNvSpPr txBox="1">
            <a:spLocks/>
          </p:cNvSpPr>
          <p:nvPr/>
        </p:nvSpPr>
        <p:spPr>
          <a:xfrm>
            <a:off x="6563664" y="705285"/>
            <a:ext cx="1607093" cy="412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Oswald"/>
              <a:buNone/>
              <a:defRPr sz="4800" b="0" i="0" u="none" strike="noStrike" cap="none">
                <a:solidFill>
                  <a:schemeClr val="dk1"/>
                </a:solidFill>
                <a:latin typeface="Oswald"/>
                <a:ea typeface="Oswald"/>
                <a:cs typeface="Oswald"/>
                <a:sym typeface="Oswal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de-DE" sz="1600" dirty="0">
                <a:solidFill>
                  <a:schemeClr val="accent2"/>
                </a:solidFill>
              </a:rPr>
              <a:t>Popular </a:t>
            </a:r>
            <a:r>
              <a:rPr lang="de-DE" sz="1600" dirty="0" err="1">
                <a:solidFill>
                  <a:schemeClr val="accent2"/>
                </a:solidFill>
              </a:rPr>
              <a:t>tools</a:t>
            </a:r>
            <a:r>
              <a:rPr lang="de-DE" sz="1600" dirty="0">
                <a:solidFill>
                  <a:schemeClr val="accent2"/>
                </a:solidFill>
              </a:rPr>
              <a:t>:</a:t>
            </a:r>
          </a:p>
          <a:p>
            <a:endParaRPr lang="de-DE" dirty="0"/>
          </a:p>
        </p:txBody>
      </p:sp>
      <p:pic>
        <p:nvPicPr>
          <p:cNvPr id="2" name="Picture 2">
            <a:extLst>
              <a:ext uri="{FF2B5EF4-FFF2-40B4-BE49-F238E27FC236}">
                <a16:creationId xmlns:a16="http://schemas.microsoft.com/office/drawing/2014/main" id="{7B3F567C-3824-492B-8DBD-337F22BF12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03093" y="1767143"/>
            <a:ext cx="1020907" cy="102090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GitLab Continuous Integration &amp; Delivery | GitLab">
            <a:extLst>
              <a:ext uri="{FF2B5EF4-FFF2-40B4-BE49-F238E27FC236}">
                <a16:creationId xmlns:a16="http://schemas.microsoft.com/office/drawing/2014/main" id="{5C90D0BF-F6FD-49CE-A309-039D91D7B5B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41204" y="1277985"/>
            <a:ext cx="975059" cy="101513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cono Jenkins, logotipo Gratis de Vector Logo">
            <a:extLst>
              <a:ext uri="{FF2B5EF4-FFF2-40B4-BE49-F238E27FC236}">
                <a16:creationId xmlns:a16="http://schemas.microsoft.com/office/drawing/2014/main" id="{8CE12A70-88E8-49B9-BE5A-1836D581843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90413" y="2498187"/>
            <a:ext cx="1139608" cy="1139608"/>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701;p28">
            <a:extLst>
              <a:ext uri="{FF2B5EF4-FFF2-40B4-BE49-F238E27FC236}">
                <a16:creationId xmlns:a16="http://schemas.microsoft.com/office/drawing/2014/main" id="{B2742C36-2034-4DF0-85BF-7FE99703D0BF}"/>
              </a:ext>
            </a:extLst>
          </p:cNvPr>
          <p:cNvSpPr txBox="1">
            <a:spLocks/>
          </p:cNvSpPr>
          <p:nvPr/>
        </p:nvSpPr>
        <p:spPr>
          <a:xfrm>
            <a:off x="6193328" y="3899426"/>
            <a:ext cx="2233599" cy="412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Oswald"/>
              <a:buNone/>
              <a:defRPr sz="4800" b="0" i="0" u="none" strike="noStrike" cap="none">
                <a:solidFill>
                  <a:schemeClr val="dk1"/>
                </a:solidFill>
                <a:latin typeface="Oswald"/>
                <a:ea typeface="Oswald"/>
                <a:cs typeface="Oswald"/>
                <a:sym typeface="Oswal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de-DE" sz="1600" dirty="0">
                <a:solidFill>
                  <a:schemeClr val="accent2"/>
                </a:solidFill>
              </a:rPr>
              <a:t>Bonus: </a:t>
            </a:r>
            <a:r>
              <a:rPr lang="de-DE" sz="1600" dirty="0">
                <a:solidFill>
                  <a:srgbClr val="CEF3F5"/>
                </a:solidFill>
              </a:rPr>
              <a:t>Check </a:t>
            </a:r>
            <a:r>
              <a:rPr lang="de-DE" sz="1600" dirty="0" err="1">
                <a:solidFill>
                  <a:srgbClr val="CEF3F5"/>
                </a:solidFill>
              </a:rPr>
              <a:t>our</a:t>
            </a:r>
            <a:r>
              <a:rPr lang="de-DE" sz="1600" dirty="0">
                <a:solidFill>
                  <a:srgbClr val="CEF3F5"/>
                </a:solidFill>
              </a:rPr>
              <a:t> </a:t>
            </a:r>
            <a:r>
              <a:rPr lang="de-DE" sz="1600" dirty="0" err="1">
                <a:solidFill>
                  <a:srgbClr val="CEF3F5"/>
                </a:solidFill>
              </a:rPr>
              <a:t>pipeline</a:t>
            </a:r>
            <a:r>
              <a:rPr lang="de-DE" sz="1600" dirty="0">
                <a:solidFill>
                  <a:srgbClr val="CEF3F5"/>
                </a:solidFill>
              </a:rPr>
              <a:t> </a:t>
            </a:r>
            <a:r>
              <a:rPr lang="de-DE" sz="1600" dirty="0" err="1">
                <a:solidFill>
                  <a:srgbClr val="CEF3F5"/>
                </a:solidFill>
              </a:rPr>
              <a:t>for</a:t>
            </a:r>
            <a:r>
              <a:rPr lang="de-DE" sz="1600" dirty="0">
                <a:solidFill>
                  <a:srgbClr val="CEF3F5"/>
                </a:solidFill>
              </a:rPr>
              <a:t> </a:t>
            </a:r>
            <a:r>
              <a:rPr lang="de-DE" sz="1600" dirty="0" err="1">
                <a:solidFill>
                  <a:srgbClr val="CEF3F5"/>
                </a:solidFill>
              </a:rPr>
              <a:t>this</a:t>
            </a:r>
            <a:r>
              <a:rPr lang="de-DE" sz="1600" dirty="0">
                <a:solidFill>
                  <a:srgbClr val="CEF3F5"/>
                </a:solidFill>
              </a:rPr>
              <a:t> </a:t>
            </a:r>
            <a:r>
              <a:rPr lang="de-DE" sz="1600" dirty="0" err="1">
                <a:solidFill>
                  <a:srgbClr val="CEF3F5"/>
                </a:solidFill>
              </a:rPr>
              <a:t>presentation</a:t>
            </a:r>
            <a:r>
              <a:rPr lang="de-DE" sz="1600" dirty="0">
                <a:solidFill>
                  <a:srgbClr val="CEF3F5"/>
                </a:solidFill>
              </a:rPr>
              <a:t>/</a:t>
            </a:r>
            <a:r>
              <a:rPr lang="de-DE" sz="1600" dirty="0" err="1">
                <a:solidFill>
                  <a:srgbClr val="CEF3F5"/>
                </a:solidFill>
              </a:rPr>
              <a:t>essay</a:t>
            </a:r>
            <a:br>
              <a:rPr lang="de-DE" sz="1600" dirty="0">
                <a:solidFill>
                  <a:srgbClr val="CEF3F5"/>
                </a:solidFill>
              </a:rPr>
            </a:br>
            <a:r>
              <a:rPr lang="de-DE" sz="1600" dirty="0">
                <a:solidFill>
                  <a:srgbClr val="CEF3F5"/>
                </a:solidFill>
              </a:rPr>
              <a:t>(Appendix </a:t>
            </a:r>
            <a:r>
              <a:rPr lang="de-DE" sz="1600" dirty="0" err="1">
                <a:solidFill>
                  <a:srgbClr val="CEF3F5"/>
                </a:solidFill>
              </a:rPr>
              <a:t>of</a:t>
            </a:r>
            <a:r>
              <a:rPr lang="de-DE" sz="1600" dirty="0">
                <a:solidFill>
                  <a:srgbClr val="CEF3F5"/>
                </a:solidFill>
              </a:rPr>
              <a:t> </a:t>
            </a:r>
            <a:r>
              <a:rPr lang="de-DE" sz="1600" dirty="0" err="1">
                <a:solidFill>
                  <a:srgbClr val="CEF3F5"/>
                </a:solidFill>
              </a:rPr>
              <a:t>essay</a:t>
            </a:r>
            <a:r>
              <a:rPr lang="de-DE" sz="1600" dirty="0">
                <a:solidFill>
                  <a:srgbClr val="CEF3F5"/>
                </a:solidFill>
              </a:rPr>
              <a:t>)</a:t>
            </a:r>
          </a:p>
          <a:p>
            <a:endParaRPr lang="de-DE" dirty="0"/>
          </a:p>
        </p:txBody>
      </p:sp>
      <p:sp>
        <p:nvSpPr>
          <p:cNvPr id="19" name="Google Shape;702;p28">
            <a:extLst>
              <a:ext uri="{FF2B5EF4-FFF2-40B4-BE49-F238E27FC236}">
                <a16:creationId xmlns:a16="http://schemas.microsoft.com/office/drawing/2014/main" id="{E2F2F166-AF16-4551-A52B-FC69D5124003}"/>
              </a:ext>
            </a:extLst>
          </p:cNvPr>
          <p:cNvSpPr txBox="1">
            <a:spLocks noGrp="1"/>
          </p:cNvSpPr>
          <p:nvPr>
            <p:ph type="body" idx="1"/>
          </p:nvPr>
        </p:nvSpPr>
        <p:spPr>
          <a:xfrm>
            <a:off x="719999" y="1104850"/>
            <a:ext cx="5288528" cy="3143400"/>
          </a:xfrm>
          <a:prstGeom prst="rect">
            <a:avLst/>
          </a:prstGeom>
        </p:spPr>
        <p:txBody>
          <a:bodyPr spcFirstLastPara="1" wrap="square" lIns="91425" tIns="91425" rIns="91425" bIns="91425" anchor="t" anchorCtr="0">
            <a:noAutofit/>
          </a:bodyPr>
          <a:lstStyle/>
          <a:p>
            <a:pPr marL="171450" indent="-171450">
              <a:buSzPts val="1100"/>
            </a:pPr>
            <a:r>
              <a:rPr lang="en-AU" dirty="0">
                <a:solidFill>
                  <a:schemeClr val="accent2"/>
                </a:solidFill>
              </a:rPr>
              <a:t>Challenge</a:t>
            </a:r>
            <a:r>
              <a:rPr lang="en-AU" dirty="0">
                <a:solidFill>
                  <a:schemeClr val="accent2"/>
                </a:solidFill>
                <a:latin typeface="Roboto"/>
                <a:ea typeface="Roboto"/>
                <a:cs typeface="Roboto"/>
                <a:sym typeface="Roboto"/>
              </a:rPr>
              <a:t>: </a:t>
            </a:r>
            <a:r>
              <a:rPr lang="en-AU" dirty="0">
                <a:latin typeface="Roboto"/>
                <a:ea typeface="Roboto"/>
                <a:cs typeface="Roboto"/>
                <a:sym typeface="Roboto"/>
              </a:rPr>
              <a:t>Integration of software</a:t>
            </a:r>
          </a:p>
          <a:p>
            <a:pPr marL="171450" indent="-171450">
              <a:lnSpc>
                <a:spcPct val="200000"/>
              </a:lnSpc>
              <a:spcBef>
                <a:spcPts val="1200"/>
              </a:spcBef>
              <a:buSzPts val="1100"/>
            </a:pPr>
            <a:r>
              <a:rPr lang="en-AU" dirty="0">
                <a:solidFill>
                  <a:schemeClr val="accent2"/>
                </a:solidFill>
              </a:rPr>
              <a:t>Continuous Integration (CI):</a:t>
            </a:r>
            <a:r>
              <a:rPr lang="en-AU" dirty="0"/>
              <a:t> Pipelines for short feedback-loops</a:t>
            </a:r>
          </a:p>
          <a:p>
            <a:pPr marL="628650" lvl="1" indent="-171450">
              <a:spcBef>
                <a:spcPts val="800"/>
              </a:spcBef>
              <a:buSzPts val="1100"/>
              <a:buFont typeface="Wingdings" panose="05000000000000000000" pitchFamily="2" charset="2"/>
              <a:buChar char="Ø"/>
            </a:pPr>
            <a:r>
              <a:rPr lang="en-US" dirty="0"/>
              <a:t>No general clear defined goal</a:t>
            </a:r>
          </a:p>
          <a:p>
            <a:pPr marL="628650" lvl="1" indent="-171450">
              <a:spcBef>
                <a:spcPts val="800"/>
              </a:spcBef>
              <a:buSzPts val="1100"/>
              <a:buFont typeface="Wingdings" panose="05000000000000000000" pitchFamily="2" charset="2"/>
              <a:buChar char="Ø"/>
            </a:pPr>
            <a:r>
              <a:rPr lang="en-US" dirty="0"/>
              <a:t>Common CI flow: static code analysis, integration tests, build and deployment to environment for manual testing</a:t>
            </a:r>
            <a:endParaRPr lang="en-AU" dirty="0"/>
          </a:p>
          <a:p>
            <a:pPr marL="171450" indent="-171450">
              <a:spcBef>
                <a:spcPts val="1200"/>
              </a:spcBef>
              <a:buSzPts val="1100"/>
            </a:pPr>
            <a:r>
              <a:rPr lang="en-AU" dirty="0">
                <a:solidFill>
                  <a:schemeClr val="accent2"/>
                </a:solidFill>
              </a:rPr>
              <a:t>Continuous Delivery: </a:t>
            </a:r>
            <a:r>
              <a:rPr lang="en-AU" dirty="0"/>
              <a:t>see CI flow, difference: no deployment to test environment but artifact ready to be deployed (e.g. Docker Container, see next slide)</a:t>
            </a:r>
          </a:p>
          <a:p>
            <a:pPr marL="171450" indent="-171450">
              <a:spcBef>
                <a:spcPts val="1200"/>
              </a:spcBef>
              <a:buSzPts val="1100"/>
            </a:pPr>
            <a:r>
              <a:rPr lang="en-AU" dirty="0">
                <a:solidFill>
                  <a:schemeClr val="accent2"/>
                </a:solidFill>
              </a:rPr>
              <a:t>Continuous Deployment: </a:t>
            </a:r>
            <a:r>
              <a:rPr lang="en-AU" dirty="0"/>
              <a:t>see previous flow, difference: every build passing the pipeline is automatically deployed to production</a:t>
            </a:r>
          </a:p>
        </p:txBody>
      </p:sp>
      <p:sp>
        <p:nvSpPr>
          <p:cNvPr id="10" name="Google Shape;701;p28">
            <a:extLst>
              <a:ext uri="{FF2B5EF4-FFF2-40B4-BE49-F238E27FC236}">
                <a16:creationId xmlns:a16="http://schemas.microsoft.com/office/drawing/2014/main" id="{33050945-8514-4688-96CC-A0846D3DF487}"/>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3/18</a:t>
            </a:r>
          </a:p>
        </p:txBody>
      </p:sp>
    </p:spTree>
    <p:extLst>
      <p:ext uri="{BB962C8B-B14F-4D97-AF65-F5344CB8AC3E}">
        <p14:creationId xmlns:p14="http://schemas.microsoft.com/office/powerpoint/2010/main" val="25241047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BEST PRACTICES: CONTAINERIZATION</a:t>
            </a:r>
            <a:endParaRPr dirty="0"/>
          </a:p>
          <a:p>
            <a:pPr marL="0" lvl="0" indent="0" algn="l" rtl="0">
              <a:spcBef>
                <a:spcPts val="0"/>
              </a:spcBef>
              <a:spcAft>
                <a:spcPts val="0"/>
              </a:spcAft>
              <a:buNone/>
            </a:pPr>
            <a:endParaRPr dirty="0"/>
          </a:p>
        </p:txBody>
      </p:sp>
      <p:pic>
        <p:nvPicPr>
          <p:cNvPr id="2050" name="Picture 2">
            <a:extLst>
              <a:ext uri="{FF2B5EF4-FFF2-40B4-BE49-F238E27FC236}">
                <a16:creationId xmlns:a16="http://schemas.microsoft.com/office/drawing/2014/main" id="{E78F75CE-0387-4B88-A08A-C5F28412D9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38909" y="882167"/>
            <a:ext cx="2382103" cy="337916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E81AC03E-D406-4E45-83A5-C5F41DF6CBE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3679225"/>
            <a:ext cx="1613731" cy="1439562"/>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701;p28">
            <a:extLst>
              <a:ext uri="{FF2B5EF4-FFF2-40B4-BE49-F238E27FC236}">
                <a16:creationId xmlns:a16="http://schemas.microsoft.com/office/drawing/2014/main" id="{BE67A99F-6882-4235-A47A-29BC526C441C}"/>
              </a:ext>
            </a:extLst>
          </p:cNvPr>
          <p:cNvSpPr txBox="1">
            <a:spLocks/>
          </p:cNvSpPr>
          <p:nvPr/>
        </p:nvSpPr>
        <p:spPr>
          <a:xfrm>
            <a:off x="1622041" y="4575089"/>
            <a:ext cx="3478209" cy="412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Oswald"/>
              <a:buNone/>
              <a:defRPr sz="4800" b="0" i="0" u="none" strike="noStrike" cap="none">
                <a:solidFill>
                  <a:schemeClr val="dk1"/>
                </a:solidFill>
                <a:latin typeface="Oswald"/>
                <a:ea typeface="Oswald"/>
                <a:cs typeface="Oswald"/>
                <a:sym typeface="Oswal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de-DE" sz="1600" dirty="0">
                <a:solidFill>
                  <a:schemeClr val="accent2"/>
                </a:solidFill>
              </a:rPr>
              <a:t>First and, </a:t>
            </a:r>
            <a:r>
              <a:rPr lang="de-DE" sz="1600" dirty="0" err="1">
                <a:solidFill>
                  <a:schemeClr val="accent2"/>
                </a:solidFill>
              </a:rPr>
              <a:t>as</a:t>
            </a:r>
            <a:r>
              <a:rPr lang="de-DE" sz="1600" dirty="0">
                <a:solidFill>
                  <a:schemeClr val="accent2"/>
                </a:solidFill>
              </a:rPr>
              <a:t> </a:t>
            </a:r>
            <a:r>
              <a:rPr lang="de-DE" sz="1600" dirty="0" err="1">
                <a:solidFill>
                  <a:schemeClr val="accent2"/>
                </a:solidFill>
              </a:rPr>
              <a:t>of</a:t>
            </a:r>
            <a:r>
              <a:rPr lang="de-DE" sz="1600" dirty="0">
                <a:solidFill>
                  <a:schemeClr val="accent2"/>
                </a:solidFill>
              </a:rPr>
              <a:t> </a:t>
            </a:r>
            <a:r>
              <a:rPr lang="de-DE" sz="1600" dirty="0" err="1">
                <a:solidFill>
                  <a:schemeClr val="accent2"/>
                </a:solidFill>
              </a:rPr>
              <a:t>now</a:t>
            </a:r>
            <a:r>
              <a:rPr lang="de-DE" sz="1600" dirty="0">
                <a:solidFill>
                  <a:schemeClr val="accent2"/>
                </a:solidFill>
              </a:rPr>
              <a:t>, </a:t>
            </a:r>
            <a:r>
              <a:rPr lang="de-DE" sz="1600" dirty="0" err="1">
                <a:solidFill>
                  <a:schemeClr val="accent2"/>
                </a:solidFill>
              </a:rPr>
              <a:t>most</a:t>
            </a:r>
            <a:r>
              <a:rPr lang="de-DE" sz="1600" dirty="0">
                <a:solidFill>
                  <a:schemeClr val="accent2"/>
                </a:solidFill>
              </a:rPr>
              <a:t> </a:t>
            </a:r>
            <a:r>
              <a:rPr lang="de-DE" sz="1600" dirty="0" err="1">
                <a:solidFill>
                  <a:schemeClr val="accent2"/>
                </a:solidFill>
              </a:rPr>
              <a:t>popular</a:t>
            </a:r>
            <a:r>
              <a:rPr lang="de-DE" sz="1600" dirty="0">
                <a:solidFill>
                  <a:schemeClr val="accent2"/>
                </a:solidFill>
              </a:rPr>
              <a:t> </a:t>
            </a:r>
            <a:r>
              <a:rPr lang="de-DE" sz="1600" dirty="0" err="1">
                <a:solidFill>
                  <a:schemeClr val="accent2"/>
                </a:solidFill>
              </a:rPr>
              <a:t>tool</a:t>
            </a:r>
            <a:r>
              <a:rPr lang="de-DE" sz="1600" dirty="0">
                <a:solidFill>
                  <a:schemeClr val="accent2"/>
                </a:solidFill>
              </a:rPr>
              <a:t>:</a:t>
            </a:r>
          </a:p>
          <a:p>
            <a:endParaRPr lang="de-DE" dirty="0"/>
          </a:p>
        </p:txBody>
      </p:sp>
      <p:sp>
        <p:nvSpPr>
          <p:cNvPr id="9" name="Google Shape;702;p28">
            <a:extLst>
              <a:ext uri="{FF2B5EF4-FFF2-40B4-BE49-F238E27FC236}">
                <a16:creationId xmlns:a16="http://schemas.microsoft.com/office/drawing/2014/main" id="{C7193F95-0ED0-4839-9418-E71C4E7A6941}"/>
              </a:ext>
            </a:extLst>
          </p:cNvPr>
          <p:cNvSpPr txBox="1">
            <a:spLocks noGrp="1"/>
          </p:cNvSpPr>
          <p:nvPr>
            <p:ph type="body" idx="1"/>
          </p:nvPr>
        </p:nvSpPr>
        <p:spPr>
          <a:xfrm>
            <a:off x="719999" y="1104850"/>
            <a:ext cx="5321898" cy="3143400"/>
          </a:xfrm>
          <a:prstGeom prst="rect">
            <a:avLst/>
          </a:prstGeom>
        </p:spPr>
        <p:txBody>
          <a:bodyPr spcFirstLastPara="1" wrap="square" lIns="91425" tIns="91425" rIns="91425" bIns="91425" anchor="t" anchorCtr="0">
            <a:noAutofit/>
          </a:bodyPr>
          <a:lstStyle/>
          <a:p>
            <a:pPr marL="171450" indent="-171450">
              <a:buSzPts val="1100"/>
            </a:pPr>
            <a:r>
              <a:rPr lang="en-AU" dirty="0">
                <a:solidFill>
                  <a:schemeClr val="accent2"/>
                </a:solidFill>
              </a:rPr>
              <a:t>Challenge</a:t>
            </a:r>
            <a:r>
              <a:rPr lang="en-AU" dirty="0">
                <a:solidFill>
                  <a:schemeClr val="accent2"/>
                </a:solidFill>
                <a:latin typeface="Roboto"/>
                <a:ea typeface="Roboto"/>
                <a:cs typeface="Roboto"/>
                <a:sym typeface="Roboto"/>
              </a:rPr>
              <a:t>: </a:t>
            </a:r>
            <a:r>
              <a:rPr lang="en-AU" dirty="0">
                <a:latin typeface="Roboto"/>
                <a:ea typeface="Roboto"/>
                <a:cs typeface="Roboto"/>
                <a:sym typeface="Roboto"/>
              </a:rPr>
              <a:t>Managing configurations/dependencies of deployed software</a:t>
            </a:r>
          </a:p>
          <a:p>
            <a:pPr marL="171450" indent="-171450">
              <a:lnSpc>
                <a:spcPct val="200000"/>
              </a:lnSpc>
              <a:spcBef>
                <a:spcPts val="1200"/>
              </a:spcBef>
              <a:buSzPts val="1100"/>
            </a:pPr>
            <a:r>
              <a:rPr lang="en-AU" dirty="0">
                <a:solidFill>
                  <a:schemeClr val="accent2"/>
                </a:solidFill>
              </a:rPr>
              <a:t>Previously: </a:t>
            </a:r>
            <a:r>
              <a:rPr lang="en-AU" dirty="0"/>
              <a:t>Ansible, language-specific mechanisms (e.g. JAR) or VMs</a:t>
            </a:r>
          </a:p>
          <a:p>
            <a:pPr marL="171450" indent="-171450">
              <a:lnSpc>
                <a:spcPct val="200000"/>
              </a:lnSpc>
              <a:spcBef>
                <a:spcPts val="1200"/>
              </a:spcBef>
              <a:buSzPts val="1100"/>
            </a:pPr>
            <a:r>
              <a:rPr lang="en-AU" dirty="0">
                <a:solidFill>
                  <a:schemeClr val="accent2"/>
                </a:solidFill>
              </a:rPr>
              <a:t>Now: </a:t>
            </a:r>
            <a:r>
              <a:rPr lang="en-AU" dirty="0"/>
              <a:t>Containers</a:t>
            </a:r>
          </a:p>
          <a:p>
            <a:pPr marL="628650" lvl="1" indent="-171450">
              <a:spcBef>
                <a:spcPts val="800"/>
              </a:spcBef>
              <a:buSzPts val="1100"/>
              <a:buFont typeface="Wingdings" panose="05000000000000000000" pitchFamily="2" charset="2"/>
              <a:buChar char="Ø"/>
            </a:pPr>
            <a:r>
              <a:rPr lang="en-US" dirty="0"/>
              <a:t>Generic packaging and distribution format (only) containing everything needed for the application</a:t>
            </a:r>
          </a:p>
          <a:p>
            <a:pPr marL="628650" lvl="1" indent="-171450">
              <a:spcBef>
                <a:spcPts val="800"/>
              </a:spcBef>
              <a:buSzPts val="1100"/>
              <a:buFont typeface="Wingdings" panose="05000000000000000000" pitchFamily="2" charset="2"/>
              <a:buChar char="Ø"/>
            </a:pPr>
            <a:r>
              <a:rPr lang="en-US" dirty="0"/>
              <a:t>Minimized disk size, transferable and fast</a:t>
            </a:r>
          </a:p>
          <a:p>
            <a:pPr marL="628650" lvl="1" indent="-171450">
              <a:spcBef>
                <a:spcPts val="800"/>
              </a:spcBef>
              <a:buSzPts val="1100"/>
              <a:buFont typeface="Wingdings" panose="05000000000000000000" pitchFamily="2" charset="2"/>
              <a:buChar char="Ø"/>
            </a:pPr>
            <a:r>
              <a:rPr lang="en-US" dirty="0"/>
              <a:t>Executed based on immutable (reusable) </a:t>
            </a:r>
            <a:r>
              <a:rPr lang="en-US" dirty="0">
                <a:solidFill>
                  <a:schemeClr val="accent2"/>
                </a:solidFill>
              </a:rPr>
              <a:t>Images</a:t>
            </a:r>
          </a:p>
        </p:txBody>
      </p:sp>
      <p:sp>
        <p:nvSpPr>
          <p:cNvPr id="8" name="Google Shape;701;p28">
            <a:extLst>
              <a:ext uri="{FF2B5EF4-FFF2-40B4-BE49-F238E27FC236}">
                <a16:creationId xmlns:a16="http://schemas.microsoft.com/office/drawing/2014/main" id="{006E1DDC-CFA7-470F-A5C2-63C8A5797335}"/>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4/18</a:t>
            </a:r>
          </a:p>
        </p:txBody>
      </p:sp>
    </p:spTree>
    <p:extLst>
      <p:ext uri="{BB962C8B-B14F-4D97-AF65-F5344CB8AC3E}">
        <p14:creationId xmlns:p14="http://schemas.microsoft.com/office/powerpoint/2010/main" val="42763547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863"/>
        <p:cNvGrpSpPr/>
        <p:nvPr/>
      </p:nvGrpSpPr>
      <p:grpSpPr>
        <a:xfrm>
          <a:off x="0" y="0"/>
          <a:ext cx="0" cy="0"/>
          <a:chOff x="0" y="0"/>
          <a:chExt cx="0" cy="0"/>
        </a:xfrm>
      </p:grpSpPr>
      <p:sp>
        <p:nvSpPr>
          <p:cNvPr id="866" name="Google Shape;866;p36"/>
          <p:cNvSpPr txBox="1"/>
          <p:nvPr/>
        </p:nvSpPr>
        <p:spPr>
          <a:xfrm>
            <a:off x="1179575" y="3095677"/>
            <a:ext cx="2307900" cy="441119"/>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de-DE" dirty="0" err="1">
                <a:solidFill>
                  <a:schemeClr val="dk1"/>
                </a:solidFill>
                <a:latin typeface="Roboto"/>
                <a:ea typeface="Roboto"/>
                <a:cs typeface="Roboto"/>
                <a:sym typeface="Roboto"/>
              </a:rPr>
              <a:t>Improved</a:t>
            </a:r>
            <a:r>
              <a:rPr lang="de-DE" dirty="0">
                <a:solidFill>
                  <a:schemeClr val="dk1"/>
                </a:solidFill>
                <a:latin typeface="Roboto"/>
                <a:ea typeface="Roboto"/>
                <a:cs typeface="Roboto"/>
                <a:sym typeface="Roboto"/>
              </a:rPr>
              <a:t> </a:t>
            </a:r>
            <a:r>
              <a:rPr lang="de-DE" dirty="0" err="1">
                <a:solidFill>
                  <a:schemeClr val="dk1"/>
                </a:solidFill>
                <a:latin typeface="Roboto"/>
                <a:ea typeface="Roboto"/>
                <a:cs typeface="Roboto"/>
                <a:sym typeface="Roboto"/>
              </a:rPr>
              <a:t>deployment</a:t>
            </a:r>
            <a:endParaRPr dirty="0">
              <a:solidFill>
                <a:schemeClr val="dk1"/>
              </a:solidFill>
              <a:latin typeface="Roboto"/>
              <a:ea typeface="Roboto"/>
              <a:cs typeface="Roboto"/>
              <a:sym typeface="Roboto"/>
            </a:endParaRPr>
          </a:p>
        </p:txBody>
      </p:sp>
      <p:sp>
        <p:nvSpPr>
          <p:cNvPr id="867" name="Google Shape;867;p36"/>
          <p:cNvSpPr txBox="1"/>
          <p:nvPr/>
        </p:nvSpPr>
        <p:spPr>
          <a:xfrm>
            <a:off x="1179575" y="2358328"/>
            <a:ext cx="2307900" cy="5673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rgbClr val="000000"/>
              </a:buClr>
              <a:buSzPts val="1100"/>
              <a:buFont typeface="Arial"/>
              <a:buNone/>
            </a:pPr>
            <a:r>
              <a:rPr lang="en-US" dirty="0">
                <a:solidFill>
                  <a:schemeClr val="dk1"/>
                </a:solidFill>
                <a:latin typeface="Roboto"/>
                <a:ea typeface="Roboto"/>
                <a:cs typeface="Roboto"/>
                <a:sym typeface="Roboto"/>
              </a:rPr>
              <a:t>Increased quality of delivered software</a:t>
            </a:r>
          </a:p>
        </p:txBody>
      </p:sp>
      <p:sp>
        <p:nvSpPr>
          <p:cNvPr id="868" name="Google Shape;868;p36"/>
          <p:cNvSpPr txBox="1"/>
          <p:nvPr/>
        </p:nvSpPr>
        <p:spPr>
          <a:xfrm>
            <a:off x="1179575" y="1579710"/>
            <a:ext cx="2307900" cy="5673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rgbClr val="000000"/>
              </a:buClr>
              <a:buSzPts val="1100"/>
              <a:buFont typeface="Arial"/>
              <a:buNone/>
            </a:pPr>
            <a:r>
              <a:rPr lang="en-US" dirty="0">
                <a:solidFill>
                  <a:schemeClr val="dk1"/>
                </a:solidFill>
                <a:latin typeface="Roboto"/>
                <a:ea typeface="Roboto"/>
                <a:cs typeface="Roboto"/>
                <a:sym typeface="Roboto"/>
              </a:rPr>
              <a:t>Continuous automatized feedback &amp; faster development</a:t>
            </a:r>
          </a:p>
        </p:txBody>
      </p:sp>
      <p:sp>
        <p:nvSpPr>
          <p:cNvPr id="869" name="Google Shape;869;p36"/>
          <p:cNvSpPr/>
          <p:nvPr/>
        </p:nvSpPr>
        <p:spPr>
          <a:xfrm>
            <a:off x="822485" y="2526960"/>
            <a:ext cx="274200" cy="273900"/>
          </a:xfrm>
          <a:prstGeom prst="ellipse">
            <a:avLst/>
          </a:pr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0" name="Google Shape;870;p36"/>
          <p:cNvSpPr/>
          <p:nvPr/>
        </p:nvSpPr>
        <p:spPr>
          <a:xfrm>
            <a:off x="827511" y="3179287"/>
            <a:ext cx="274200" cy="273900"/>
          </a:xfrm>
          <a:prstGeom prst="ellipse">
            <a:avLst/>
          </a:pr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1" name="Google Shape;871;p36"/>
          <p:cNvSpPr/>
          <p:nvPr/>
        </p:nvSpPr>
        <p:spPr>
          <a:xfrm>
            <a:off x="822485" y="1874633"/>
            <a:ext cx="274200" cy="27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3" name="Google Shape;1288;p52">
            <a:extLst>
              <a:ext uri="{FF2B5EF4-FFF2-40B4-BE49-F238E27FC236}">
                <a16:creationId xmlns:a16="http://schemas.microsoft.com/office/drawing/2014/main" id="{3378DD73-B306-4FDB-8AEE-16F61D6F4341}"/>
              </a:ext>
            </a:extLst>
          </p:cNvPr>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MAIN BENEFITS OF DEVOPS</a:t>
            </a:r>
            <a:endParaRPr dirty="0"/>
          </a:p>
        </p:txBody>
      </p:sp>
      <p:sp>
        <p:nvSpPr>
          <p:cNvPr id="14" name="Google Shape;1288;p52">
            <a:extLst>
              <a:ext uri="{FF2B5EF4-FFF2-40B4-BE49-F238E27FC236}">
                <a16:creationId xmlns:a16="http://schemas.microsoft.com/office/drawing/2014/main" id="{D66C6A8F-C01C-42BA-9E90-D5AB07CD6BC1}"/>
              </a:ext>
            </a:extLst>
          </p:cNvPr>
          <p:cNvSpPr txBox="1">
            <a:spLocks/>
          </p:cNvSpPr>
          <p:nvPr/>
        </p:nvSpPr>
        <p:spPr>
          <a:xfrm>
            <a:off x="720000" y="96276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a:solidFill>
                  <a:schemeClr val="accent2"/>
                </a:solidFill>
              </a:rPr>
              <a:t>(</a:t>
            </a:r>
            <a:r>
              <a:rPr lang="de-DE" sz="2000" dirty="0" err="1">
                <a:solidFill>
                  <a:schemeClr val="accent2"/>
                </a:solidFill>
              </a:rPr>
              <a:t>Especially</a:t>
            </a:r>
            <a:r>
              <a:rPr lang="de-DE" sz="2000" dirty="0">
                <a:solidFill>
                  <a:schemeClr val="accent2"/>
                </a:solidFill>
              </a:rPr>
              <a:t> </a:t>
            </a:r>
            <a:r>
              <a:rPr lang="de-DE" sz="2000" dirty="0" err="1">
                <a:solidFill>
                  <a:schemeClr val="accent2"/>
                </a:solidFill>
              </a:rPr>
              <a:t>if</a:t>
            </a:r>
            <a:r>
              <a:rPr lang="de-DE" sz="2000" dirty="0">
                <a:solidFill>
                  <a:schemeClr val="accent2"/>
                </a:solidFill>
              </a:rPr>
              <a:t> </a:t>
            </a:r>
            <a:r>
              <a:rPr lang="de-DE" sz="2000" dirty="0" err="1">
                <a:solidFill>
                  <a:schemeClr val="accent2"/>
                </a:solidFill>
              </a:rPr>
              <a:t>best</a:t>
            </a:r>
            <a:r>
              <a:rPr lang="de-DE" sz="2000" dirty="0">
                <a:solidFill>
                  <a:schemeClr val="accent2"/>
                </a:solidFill>
              </a:rPr>
              <a:t> </a:t>
            </a:r>
            <a:r>
              <a:rPr lang="de-DE" sz="2000" dirty="0" err="1">
                <a:solidFill>
                  <a:schemeClr val="accent2"/>
                </a:solidFill>
              </a:rPr>
              <a:t>practices</a:t>
            </a:r>
            <a:r>
              <a:rPr lang="de-DE" sz="2000" dirty="0">
                <a:solidFill>
                  <a:schemeClr val="accent2"/>
                </a:solidFill>
              </a:rPr>
              <a:t> </a:t>
            </a:r>
            <a:r>
              <a:rPr lang="de-DE" sz="2000" dirty="0" err="1">
                <a:solidFill>
                  <a:schemeClr val="accent2"/>
                </a:solidFill>
              </a:rPr>
              <a:t>are</a:t>
            </a:r>
            <a:r>
              <a:rPr lang="de-DE" sz="2000" dirty="0">
                <a:solidFill>
                  <a:schemeClr val="accent2"/>
                </a:solidFill>
              </a:rPr>
              <a:t> </a:t>
            </a:r>
            <a:r>
              <a:rPr lang="de-DE" sz="2000" dirty="0" err="1">
                <a:solidFill>
                  <a:schemeClr val="accent2"/>
                </a:solidFill>
              </a:rPr>
              <a:t>combined</a:t>
            </a:r>
            <a:r>
              <a:rPr lang="de-DE" sz="2000" dirty="0">
                <a:solidFill>
                  <a:schemeClr val="accent2"/>
                </a:solidFill>
              </a:rPr>
              <a:t>)</a:t>
            </a:r>
          </a:p>
        </p:txBody>
      </p:sp>
      <p:sp>
        <p:nvSpPr>
          <p:cNvPr id="17" name="Google Shape;866;p36">
            <a:extLst>
              <a:ext uri="{FF2B5EF4-FFF2-40B4-BE49-F238E27FC236}">
                <a16:creationId xmlns:a16="http://schemas.microsoft.com/office/drawing/2014/main" id="{34061553-B9D8-4D0A-93F2-B9B50021894B}"/>
              </a:ext>
            </a:extLst>
          </p:cNvPr>
          <p:cNvSpPr txBox="1"/>
          <p:nvPr/>
        </p:nvSpPr>
        <p:spPr>
          <a:xfrm>
            <a:off x="1179575" y="3584444"/>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de-DE" dirty="0">
                <a:solidFill>
                  <a:schemeClr val="dk1"/>
                </a:solidFill>
                <a:latin typeface="Roboto"/>
                <a:ea typeface="Roboto"/>
                <a:cs typeface="Roboto"/>
                <a:sym typeface="Roboto"/>
              </a:rPr>
              <a:t>Learning </a:t>
            </a:r>
            <a:r>
              <a:rPr lang="de-DE" dirty="0" err="1">
                <a:solidFill>
                  <a:schemeClr val="dk1"/>
                </a:solidFill>
                <a:latin typeface="Roboto"/>
                <a:ea typeface="Roboto"/>
                <a:cs typeface="Roboto"/>
                <a:sym typeface="Roboto"/>
              </a:rPr>
              <a:t>effect</a:t>
            </a:r>
            <a:r>
              <a:rPr lang="de-DE" dirty="0">
                <a:solidFill>
                  <a:schemeClr val="dk1"/>
                </a:solidFill>
                <a:latin typeface="Roboto"/>
                <a:ea typeface="Roboto"/>
                <a:cs typeface="Roboto"/>
                <a:sym typeface="Roboto"/>
              </a:rPr>
              <a:t> </a:t>
            </a:r>
            <a:r>
              <a:rPr lang="de-DE" dirty="0" err="1">
                <a:solidFill>
                  <a:schemeClr val="dk1"/>
                </a:solidFill>
                <a:latin typeface="Roboto"/>
                <a:ea typeface="Roboto"/>
                <a:cs typeface="Roboto"/>
                <a:sym typeface="Roboto"/>
              </a:rPr>
              <a:t>for</a:t>
            </a:r>
            <a:r>
              <a:rPr lang="de-DE" dirty="0">
                <a:solidFill>
                  <a:schemeClr val="dk1"/>
                </a:solidFill>
                <a:latin typeface="Roboto"/>
                <a:ea typeface="Roboto"/>
                <a:cs typeface="Roboto"/>
                <a:sym typeface="Roboto"/>
              </a:rPr>
              <a:t> </a:t>
            </a:r>
            <a:r>
              <a:rPr lang="de-DE" dirty="0" err="1">
                <a:solidFill>
                  <a:schemeClr val="dk1"/>
                </a:solidFill>
                <a:latin typeface="Roboto"/>
                <a:ea typeface="Roboto"/>
                <a:cs typeface="Roboto"/>
                <a:sym typeface="Roboto"/>
              </a:rPr>
              <a:t>development</a:t>
            </a:r>
            <a:r>
              <a:rPr lang="de-DE" dirty="0">
                <a:solidFill>
                  <a:schemeClr val="dk1"/>
                </a:solidFill>
                <a:latin typeface="Roboto"/>
                <a:ea typeface="Roboto"/>
                <a:cs typeface="Roboto"/>
                <a:sym typeface="Roboto"/>
              </a:rPr>
              <a:t> &amp; </a:t>
            </a:r>
            <a:r>
              <a:rPr lang="de-DE" dirty="0" err="1">
                <a:solidFill>
                  <a:schemeClr val="dk1"/>
                </a:solidFill>
                <a:latin typeface="Roboto"/>
                <a:ea typeface="Roboto"/>
                <a:cs typeface="Roboto"/>
                <a:sym typeface="Roboto"/>
              </a:rPr>
              <a:t>operations</a:t>
            </a:r>
            <a:r>
              <a:rPr lang="de-DE" dirty="0">
                <a:solidFill>
                  <a:schemeClr val="dk1"/>
                </a:solidFill>
                <a:latin typeface="Roboto"/>
                <a:ea typeface="Roboto"/>
                <a:cs typeface="Roboto"/>
                <a:sym typeface="Roboto"/>
              </a:rPr>
              <a:t> </a:t>
            </a:r>
            <a:r>
              <a:rPr lang="de-DE" dirty="0" err="1">
                <a:solidFill>
                  <a:schemeClr val="dk1"/>
                </a:solidFill>
                <a:latin typeface="Roboto"/>
                <a:ea typeface="Roboto"/>
                <a:cs typeface="Roboto"/>
                <a:sym typeface="Roboto"/>
              </a:rPr>
              <a:t>team</a:t>
            </a:r>
            <a:endParaRPr dirty="0">
              <a:solidFill>
                <a:schemeClr val="dk1"/>
              </a:solidFill>
              <a:latin typeface="Roboto"/>
              <a:ea typeface="Roboto"/>
              <a:cs typeface="Roboto"/>
              <a:sym typeface="Roboto"/>
            </a:endParaRPr>
          </a:p>
        </p:txBody>
      </p:sp>
      <p:sp>
        <p:nvSpPr>
          <p:cNvPr id="18" name="Google Shape;870;p36">
            <a:extLst>
              <a:ext uri="{FF2B5EF4-FFF2-40B4-BE49-F238E27FC236}">
                <a16:creationId xmlns:a16="http://schemas.microsoft.com/office/drawing/2014/main" id="{827FC34E-6CDB-4E29-BF45-565ABD32263A}"/>
              </a:ext>
            </a:extLst>
          </p:cNvPr>
          <p:cNvSpPr/>
          <p:nvPr/>
        </p:nvSpPr>
        <p:spPr>
          <a:xfrm>
            <a:off x="822485" y="3831614"/>
            <a:ext cx="274200" cy="273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pic>
        <p:nvPicPr>
          <p:cNvPr id="6" name="Grafik 5">
            <a:extLst>
              <a:ext uri="{FF2B5EF4-FFF2-40B4-BE49-F238E27FC236}">
                <a16:creationId xmlns:a16="http://schemas.microsoft.com/office/drawing/2014/main" id="{6C719B7A-1F35-4FAE-B40D-EC4DC8CB06FF}"/>
              </a:ext>
            </a:extLst>
          </p:cNvPr>
          <p:cNvPicPr>
            <a:picLocks noChangeAspect="1"/>
          </p:cNvPicPr>
          <p:nvPr/>
        </p:nvPicPr>
        <p:blipFill>
          <a:blip r:embed="rId3"/>
          <a:stretch>
            <a:fillRect/>
          </a:stretch>
        </p:blipFill>
        <p:spPr>
          <a:xfrm>
            <a:off x="3806979" y="1807602"/>
            <a:ext cx="4617021" cy="2376065"/>
          </a:xfrm>
          <a:prstGeom prst="rect">
            <a:avLst/>
          </a:prstGeom>
        </p:spPr>
      </p:pic>
      <p:sp>
        <p:nvSpPr>
          <p:cNvPr id="15" name="Google Shape;701;p28">
            <a:extLst>
              <a:ext uri="{FF2B5EF4-FFF2-40B4-BE49-F238E27FC236}">
                <a16:creationId xmlns:a16="http://schemas.microsoft.com/office/drawing/2014/main" id="{EE3E1B1B-6815-4828-8007-CFA8F13A795D}"/>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6/18</a:t>
            </a:r>
          </a:p>
        </p:txBody>
      </p:sp>
    </p:spTree>
    <p:extLst>
      <p:ext uri="{BB962C8B-B14F-4D97-AF65-F5344CB8AC3E}">
        <p14:creationId xmlns:p14="http://schemas.microsoft.com/office/powerpoint/2010/main" val="39828327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283"/>
        <p:cNvGrpSpPr/>
        <p:nvPr/>
      </p:nvGrpSpPr>
      <p:grpSpPr>
        <a:xfrm>
          <a:off x="0" y="0"/>
          <a:ext cx="0" cy="0"/>
          <a:chOff x="0" y="0"/>
          <a:chExt cx="0" cy="0"/>
        </a:xfrm>
      </p:grpSpPr>
      <p:sp>
        <p:nvSpPr>
          <p:cNvPr id="1284" name="Google Shape;1284;p52"/>
          <p:cNvSpPr/>
          <p:nvPr/>
        </p:nvSpPr>
        <p:spPr>
          <a:xfrm>
            <a:off x="3130779" y="2206065"/>
            <a:ext cx="1399800" cy="449700"/>
          </a:xfrm>
          <a:prstGeom prst="round2DiagRect">
            <a:avLst>
              <a:gd name="adj1" fmla="val 16667"/>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2"/>
          <p:cNvSpPr/>
          <p:nvPr/>
        </p:nvSpPr>
        <p:spPr>
          <a:xfrm>
            <a:off x="3130779" y="3651140"/>
            <a:ext cx="1399800" cy="449700"/>
          </a:xfrm>
          <a:prstGeom prst="round2DiagRect">
            <a:avLst>
              <a:gd name="adj1" fmla="val 16667"/>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2"/>
          <p:cNvSpPr/>
          <p:nvPr/>
        </p:nvSpPr>
        <p:spPr>
          <a:xfrm>
            <a:off x="3130779" y="1483528"/>
            <a:ext cx="1399800" cy="449700"/>
          </a:xfrm>
          <a:prstGeom prst="round2DiagRect">
            <a:avLst>
              <a:gd name="adj1" fmla="val 1666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2"/>
          <p:cNvSpPr/>
          <p:nvPr/>
        </p:nvSpPr>
        <p:spPr>
          <a:xfrm>
            <a:off x="3130779" y="2928603"/>
            <a:ext cx="1399800" cy="449700"/>
          </a:xfrm>
          <a:prstGeom prst="round2DiagRect">
            <a:avLst>
              <a:gd name="adj1" fmla="val 16667"/>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AGENDA</a:t>
            </a:r>
            <a:endParaRPr dirty="0"/>
          </a:p>
        </p:txBody>
      </p:sp>
      <p:sp>
        <p:nvSpPr>
          <p:cNvPr id="1289" name="Google Shape;1289;p52"/>
          <p:cNvSpPr txBox="1">
            <a:spLocks noGrp="1"/>
          </p:cNvSpPr>
          <p:nvPr>
            <p:ph type="subTitle" idx="4294967295"/>
          </p:nvPr>
        </p:nvSpPr>
        <p:spPr>
          <a:xfrm>
            <a:off x="3249228" y="1511190"/>
            <a:ext cx="11742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dirty="0">
                <a:solidFill>
                  <a:schemeClr val="lt1"/>
                </a:solidFill>
                <a:latin typeface="Oswald"/>
                <a:ea typeface="Oswald"/>
                <a:cs typeface="Oswald"/>
                <a:sym typeface="Oswald"/>
              </a:rPr>
              <a:t>PROBLEM</a:t>
            </a:r>
            <a:endParaRPr sz="1800" dirty="0">
              <a:solidFill>
                <a:schemeClr val="lt1"/>
              </a:solidFill>
              <a:latin typeface="Oswald"/>
              <a:ea typeface="Oswald"/>
              <a:cs typeface="Oswald"/>
              <a:sym typeface="Oswald"/>
            </a:endParaRPr>
          </a:p>
        </p:txBody>
      </p:sp>
      <p:sp>
        <p:nvSpPr>
          <p:cNvPr id="1290" name="Google Shape;1290;p52"/>
          <p:cNvSpPr txBox="1">
            <a:spLocks noGrp="1"/>
          </p:cNvSpPr>
          <p:nvPr>
            <p:ph type="subTitle" idx="4294967295"/>
          </p:nvPr>
        </p:nvSpPr>
        <p:spPr>
          <a:xfrm>
            <a:off x="3130779" y="2233707"/>
            <a:ext cx="13998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solidFill>
                  <a:schemeClr val="lt1"/>
                </a:solidFill>
                <a:latin typeface="Oswald"/>
                <a:ea typeface="Oswald"/>
                <a:cs typeface="Oswald"/>
                <a:sym typeface="Oswald"/>
              </a:rPr>
              <a:t>IT-ARCHITECTURE</a:t>
            </a:r>
            <a:endParaRPr dirty="0">
              <a:solidFill>
                <a:schemeClr val="lt1"/>
              </a:solidFill>
              <a:latin typeface="Oswald"/>
              <a:ea typeface="Oswald"/>
              <a:cs typeface="Oswald"/>
              <a:sym typeface="Oswald"/>
            </a:endParaRPr>
          </a:p>
        </p:txBody>
      </p:sp>
      <p:sp>
        <p:nvSpPr>
          <p:cNvPr id="1291" name="Google Shape;1291;p52"/>
          <p:cNvSpPr txBox="1">
            <a:spLocks noGrp="1"/>
          </p:cNvSpPr>
          <p:nvPr>
            <p:ph type="subTitle" idx="4294967295"/>
          </p:nvPr>
        </p:nvSpPr>
        <p:spPr>
          <a:xfrm>
            <a:off x="3129353" y="2858407"/>
            <a:ext cx="1399799"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solidFill>
                  <a:schemeClr val="lt1"/>
                </a:solidFill>
                <a:latin typeface="Oswald"/>
                <a:ea typeface="Oswald"/>
                <a:cs typeface="Oswald"/>
                <a:sym typeface="Oswald"/>
              </a:rPr>
              <a:t>DATA PROCESSING</a:t>
            </a:r>
            <a:endParaRPr dirty="0">
              <a:solidFill>
                <a:schemeClr val="lt1"/>
              </a:solidFill>
              <a:latin typeface="Oswald"/>
              <a:ea typeface="Oswald"/>
              <a:cs typeface="Oswald"/>
              <a:sym typeface="Oswald"/>
            </a:endParaRPr>
          </a:p>
        </p:txBody>
      </p:sp>
      <p:sp>
        <p:nvSpPr>
          <p:cNvPr id="1292" name="Google Shape;1292;p52"/>
          <p:cNvSpPr txBox="1">
            <a:spLocks noGrp="1"/>
          </p:cNvSpPr>
          <p:nvPr>
            <p:ph type="subTitle" idx="4294967295"/>
          </p:nvPr>
        </p:nvSpPr>
        <p:spPr>
          <a:xfrm>
            <a:off x="3249228" y="3678740"/>
            <a:ext cx="11742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dirty="0">
                <a:solidFill>
                  <a:schemeClr val="lt1"/>
                </a:solidFill>
                <a:latin typeface="Oswald"/>
                <a:ea typeface="Oswald"/>
                <a:cs typeface="Oswald"/>
                <a:sym typeface="Oswald"/>
              </a:rPr>
              <a:t>FINDINGS</a:t>
            </a:r>
            <a:endParaRPr sz="1800" dirty="0">
              <a:solidFill>
                <a:schemeClr val="lt1"/>
              </a:solidFill>
              <a:latin typeface="Oswald"/>
              <a:ea typeface="Oswald"/>
              <a:cs typeface="Oswald"/>
              <a:sym typeface="Oswald"/>
            </a:endParaRPr>
          </a:p>
        </p:txBody>
      </p:sp>
      <p:sp>
        <p:nvSpPr>
          <p:cNvPr id="1293" name="Google Shape;1293;p52"/>
          <p:cNvSpPr/>
          <p:nvPr/>
        </p:nvSpPr>
        <p:spPr>
          <a:xfrm>
            <a:off x="5519753" y="1413340"/>
            <a:ext cx="3292200" cy="585300"/>
          </a:xfrm>
          <a:prstGeom prst="rect">
            <a:avLst/>
          </a:prstGeom>
          <a:noFill/>
          <a:ln>
            <a:noFill/>
          </a:ln>
        </p:spPr>
        <p:txBody>
          <a:bodyPr spcFirstLastPara="1" wrap="square" lIns="27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dirty="0">
                <a:solidFill>
                  <a:schemeClr val="dk1"/>
                </a:solidFill>
                <a:latin typeface="Roboto"/>
                <a:ea typeface="Roboto"/>
                <a:cs typeface="Roboto"/>
                <a:sym typeface="Roboto"/>
              </a:rPr>
              <a:t>What did we work on?</a:t>
            </a:r>
            <a:endParaRPr dirty="0">
              <a:solidFill>
                <a:schemeClr val="dk1"/>
              </a:solidFill>
              <a:latin typeface="Roboto"/>
              <a:ea typeface="Roboto"/>
              <a:cs typeface="Roboto"/>
              <a:sym typeface="Roboto"/>
            </a:endParaRPr>
          </a:p>
        </p:txBody>
      </p:sp>
      <p:sp>
        <p:nvSpPr>
          <p:cNvPr id="1294" name="Google Shape;1294;p52"/>
          <p:cNvSpPr/>
          <p:nvPr/>
        </p:nvSpPr>
        <p:spPr>
          <a:xfrm>
            <a:off x="5519753" y="2858407"/>
            <a:ext cx="3292200" cy="5853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US" dirty="0">
                <a:solidFill>
                  <a:schemeClr val="dk1"/>
                </a:solidFill>
                <a:latin typeface="Roboto"/>
                <a:ea typeface="Roboto"/>
                <a:cs typeface="Roboto"/>
                <a:sym typeface="Roboto"/>
              </a:rPr>
              <a:t>From raw data to valuable Information</a:t>
            </a:r>
          </a:p>
        </p:txBody>
      </p:sp>
      <p:sp>
        <p:nvSpPr>
          <p:cNvPr id="1295" name="Google Shape;1295;p52"/>
          <p:cNvSpPr/>
          <p:nvPr/>
        </p:nvSpPr>
        <p:spPr>
          <a:xfrm>
            <a:off x="5708556" y="2135873"/>
            <a:ext cx="3292200" cy="585300"/>
          </a:xfrm>
          <a:prstGeom prst="rect">
            <a:avLst/>
          </a:prstGeom>
          <a:noFill/>
          <a:ln>
            <a:noFill/>
          </a:ln>
        </p:spPr>
        <p:txBody>
          <a:bodyPr spcFirstLastPara="1" wrap="square" lIns="9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dirty="0">
                <a:solidFill>
                  <a:schemeClr val="dk1"/>
                </a:solidFill>
                <a:latin typeface="Roboto"/>
                <a:ea typeface="Roboto"/>
                <a:cs typeface="Roboto"/>
                <a:sym typeface="Roboto"/>
              </a:rPr>
              <a:t>Which architecture did we build to solve the task?</a:t>
            </a:r>
            <a:endParaRPr dirty="0">
              <a:solidFill>
                <a:schemeClr val="dk1"/>
              </a:solidFill>
              <a:latin typeface="Roboto"/>
              <a:ea typeface="Roboto"/>
              <a:cs typeface="Roboto"/>
              <a:sym typeface="Roboto"/>
            </a:endParaRPr>
          </a:p>
        </p:txBody>
      </p:sp>
      <p:sp>
        <p:nvSpPr>
          <p:cNvPr id="1296" name="Google Shape;1296;p52"/>
          <p:cNvSpPr/>
          <p:nvPr/>
        </p:nvSpPr>
        <p:spPr>
          <a:xfrm>
            <a:off x="5519753" y="3580940"/>
            <a:ext cx="3292200" cy="5853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dirty="0">
                <a:solidFill>
                  <a:schemeClr val="dk1"/>
                </a:solidFill>
                <a:latin typeface="Roboto"/>
                <a:ea typeface="Roboto"/>
                <a:cs typeface="Roboto"/>
                <a:sym typeface="Roboto"/>
              </a:rPr>
              <a:t>Let’s have a look at our dashboard!</a:t>
            </a:r>
            <a:endParaRPr dirty="0">
              <a:solidFill>
                <a:schemeClr val="dk1"/>
              </a:solidFill>
              <a:latin typeface="Roboto"/>
              <a:ea typeface="Roboto"/>
              <a:cs typeface="Roboto"/>
              <a:sym typeface="Roboto"/>
            </a:endParaRPr>
          </a:p>
        </p:txBody>
      </p:sp>
      <p:cxnSp>
        <p:nvCxnSpPr>
          <p:cNvPr id="1297" name="Google Shape;1297;p52"/>
          <p:cNvCxnSpPr/>
          <p:nvPr/>
        </p:nvCxnSpPr>
        <p:spPr>
          <a:xfrm>
            <a:off x="4757753" y="1705990"/>
            <a:ext cx="685800" cy="0"/>
          </a:xfrm>
          <a:prstGeom prst="straightConnector1">
            <a:avLst/>
          </a:prstGeom>
          <a:noFill/>
          <a:ln w="19050" cap="flat" cmpd="sng">
            <a:solidFill>
              <a:schemeClr val="accent1"/>
            </a:solidFill>
            <a:prstDash val="solid"/>
            <a:round/>
            <a:headEnd type="none" w="med" len="med"/>
            <a:tailEnd type="oval" w="med" len="med"/>
          </a:ln>
        </p:spPr>
      </p:cxnSp>
      <p:cxnSp>
        <p:nvCxnSpPr>
          <p:cNvPr id="1298" name="Google Shape;1298;p52"/>
          <p:cNvCxnSpPr/>
          <p:nvPr/>
        </p:nvCxnSpPr>
        <p:spPr>
          <a:xfrm>
            <a:off x="4681553" y="2428565"/>
            <a:ext cx="685800" cy="0"/>
          </a:xfrm>
          <a:prstGeom prst="straightConnector1">
            <a:avLst/>
          </a:prstGeom>
          <a:noFill/>
          <a:ln w="19050" cap="flat" cmpd="sng">
            <a:solidFill>
              <a:schemeClr val="accent2"/>
            </a:solidFill>
            <a:prstDash val="solid"/>
            <a:round/>
            <a:headEnd type="none" w="med" len="med"/>
            <a:tailEnd type="oval" w="med" len="med"/>
          </a:ln>
        </p:spPr>
      </p:cxnSp>
      <p:cxnSp>
        <p:nvCxnSpPr>
          <p:cNvPr id="1299" name="Google Shape;1299;p52"/>
          <p:cNvCxnSpPr/>
          <p:nvPr/>
        </p:nvCxnSpPr>
        <p:spPr>
          <a:xfrm>
            <a:off x="4681553" y="3151090"/>
            <a:ext cx="685800" cy="0"/>
          </a:xfrm>
          <a:prstGeom prst="straightConnector1">
            <a:avLst/>
          </a:prstGeom>
          <a:noFill/>
          <a:ln w="19050" cap="flat" cmpd="sng">
            <a:solidFill>
              <a:schemeClr val="accent3"/>
            </a:solidFill>
            <a:prstDash val="solid"/>
            <a:round/>
            <a:headEnd type="none" w="med" len="med"/>
            <a:tailEnd type="oval" w="med" len="med"/>
          </a:ln>
        </p:spPr>
      </p:cxnSp>
      <p:cxnSp>
        <p:nvCxnSpPr>
          <p:cNvPr id="1300" name="Google Shape;1300;p52"/>
          <p:cNvCxnSpPr/>
          <p:nvPr/>
        </p:nvCxnSpPr>
        <p:spPr>
          <a:xfrm>
            <a:off x="4681553" y="3873603"/>
            <a:ext cx="685800" cy="0"/>
          </a:xfrm>
          <a:prstGeom prst="straightConnector1">
            <a:avLst/>
          </a:prstGeom>
          <a:noFill/>
          <a:ln w="19050" cap="flat" cmpd="sng">
            <a:solidFill>
              <a:schemeClr val="accent4"/>
            </a:solidFill>
            <a:prstDash val="solid"/>
            <a:round/>
            <a:headEnd type="none" w="med" len="med"/>
            <a:tailEnd type="oval" w="med" len="med"/>
          </a:ln>
        </p:spPr>
      </p:cxnSp>
      <p:sp>
        <p:nvSpPr>
          <p:cNvPr id="2" name="Textfeld 1">
            <a:extLst>
              <a:ext uri="{FF2B5EF4-FFF2-40B4-BE49-F238E27FC236}">
                <a16:creationId xmlns:a16="http://schemas.microsoft.com/office/drawing/2014/main" id="{3CB24752-A40F-46E6-B944-37A300B9EA09}"/>
              </a:ext>
            </a:extLst>
          </p:cNvPr>
          <p:cNvSpPr txBox="1"/>
          <p:nvPr/>
        </p:nvSpPr>
        <p:spPr>
          <a:xfrm>
            <a:off x="692279" y="2058326"/>
            <a:ext cx="1751057" cy="307777"/>
          </a:xfrm>
          <a:prstGeom prst="rect">
            <a:avLst/>
          </a:prstGeom>
          <a:noFill/>
        </p:spPr>
        <p:txBody>
          <a:bodyPr wrap="square" rtlCol="0">
            <a:spAutoFit/>
          </a:bodyPr>
          <a:lstStyle/>
          <a:p>
            <a:r>
              <a:rPr lang="de-DE" dirty="0">
                <a:solidFill>
                  <a:srgbClr val="FF0000"/>
                </a:solidFill>
              </a:rPr>
              <a:t>FELIX</a:t>
            </a:r>
          </a:p>
        </p:txBody>
      </p:sp>
      <p:sp>
        <p:nvSpPr>
          <p:cNvPr id="20" name="Google Shape;701;p28">
            <a:extLst>
              <a:ext uri="{FF2B5EF4-FFF2-40B4-BE49-F238E27FC236}">
                <a16:creationId xmlns:a16="http://schemas.microsoft.com/office/drawing/2014/main" id="{6517A1FD-4B1F-4AB1-8FA7-BEB4733E2E69}"/>
              </a:ext>
            </a:extLst>
          </p:cNvPr>
          <p:cNvSpPr txBox="1">
            <a:spLocks/>
          </p:cNvSpPr>
          <p:nvPr/>
        </p:nvSpPr>
        <p:spPr>
          <a:xfrm>
            <a:off x="0" y="0"/>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Tree>
    <p:extLst>
      <p:ext uri="{BB962C8B-B14F-4D97-AF65-F5344CB8AC3E}">
        <p14:creationId xmlns:p14="http://schemas.microsoft.com/office/powerpoint/2010/main" val="4201507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XOps</a:t>
            </a:r>
            <a:endParaRPr dirty="0"/>
          </a:p>
        </p:txBody>
      </p:sp>
      <p:sp>
        <p:nvSpPr>
          <p:cNvPr id="769" name="Google Shape;769;p32"/>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de-DE" dirty="0"/>
              <a:t>The </a:t>
            </a:r>
            <a:r>
              <a:rPr lang="de-DE" dirty="0" err="1"/>
              <a:t>DevOps</a:t>
            </a:r>
            <a:r>
              <a:rPr lang="de-DE" dirty="0"/>
              <a:t> </a:t>
            </a:r>
            <a:r>
              <a:rPr lang="de-DE" dirty="0" err="1"/>
              <a:t>approach</a:t>
            </a:r>
            <a:r>
              <a:rPr lang="de-DE" dirty="0"/>
              <a:t> </a:t>
            </a:r>
            <a:r>
              <a:rPr lang="de-DE" dirty="0" err="1"/>
              <a:t>applied</a:t>
            </a:r>
            <a:r>
              <a:rPr lang="de-DE" dirty="0"/>
              <a:t> </a:t>
            </a:r>
            <a:r>
              <a:rPr lang="de-DE" dirty="0" err="1"/>
              <a:t>to</a:t>
            </a:r>
            <a:r>
              <a:rPr lang="de-DE" dirty="0"/>
              <a:t> </a:t>
            </a:r>
            <a:r>
              <a:rPr lang="de-DE" dirty="0" err="1"/>
              <a:t>other</a:t>
            </a:r>
            <a:r>
              <a:rPr lang="de-DE" dirty="0"/>
              <a:t> </a:t>
            </a:r>
            <a:r>
              <a:rPr lang="de-DE" dirty="0" err="1"/>
              <a:t>disciplines</a:t>
            </a:r>
            <a:endParaRPr dirty="0"/>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395605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DATAOPS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C7193F95-0ED0-4839-9418-E71C4E7A6941}"/>
              </a:ext>
            </a:extLst>
          </p:cNvPr>
          <p:cNvSpPr txBox="1">
            <a:spLocks noGrp="1"/>
          </p:cNvSpPr>
          <p:nvPr>
            <p:ph type="body" idx="1"/>
          </p:nvPr>
        </p:nvSpPr>
        <p:spPr>
          <a:xfrm>
            <a:off x="735874" y="1533125"/>
            <a:ext cx="3328126" cy="3143400"/>
          </a:xfrm>
          <a:prstGeom prst="rect">
            <a:avLst/>
          </a:prstGeom>
        </p:spPr>
        <p:txBody>
          <a:bodyPr spcFirstLastPara="1" wrap="square" lIns="91425" tIns="91425" rIns="91425" bIns="91425" anchor="t" anchorCtr="0">
            <a:noAutofit/>
          </a:bodyPr>
          <a:lstStyle/>
          <a:p>
            <a:pPr marL="171450" indent="-171450">
              <a:buSzPts val="1100"/>
            </a:pPr>
            <a:r>
              <a:rPr lang="en-US" dirty="0">
                <a:latin typeface="Arial" panose="020B0604020202020204" pitchFamily="34" charset="0"/>
              </a:rPr>
              <a:t>Builds upon DevOps</a:t>
            </a:r>
            <a:endParaRPr lang="en-US" b="0" i="0" dirty="0">
              <a:effectLst/>
              <a:latin typeface="Arial" panose="020B0604020202020204" pitchFamily="34" charset="0"/>
            </a:endParaRPr>
          </a:p>
          <a:p>
            <a:pPr marL="171450" indent="-171450">
              <a:spcBef>
                <a:spcPts val="1200"/>
              </a:spcBef>
              <a:buSzPts val="1100"/>
            </a:pPr>
            <a:r>
              <a:rPr lang="en-AU" dirty="0">
                <a:latin typeface="Roboto"/>
                <a:ea typeface="Roboto"/>
                <a:cs typeface="Roboto"/>
                <a:sym typeface="Roboto"/>
              </a:rPr>
              <a:t>Key objectives:</a:t>
            </a:r>
          </a:p>
          <a:p>
            <a:pPr marL="628650" lvl="1" indent="-171450">
              <a:spcBef>
                <a:spcPts val="800"/>
              </a:spcBef>
              <a:buSzPts val="1100"/>
            </a:pPr>
            <a:r>
              <a:rPr lang="en-AU" dirty="0">
                <a:latin typeface="Roboto"/>
                <a:ea typeface="Roboto"/>
                <a:cs typeface="Roboto"/>
                <a:sym typeface="Roboto"/>
              </a:rPr>
              <a:t>Simplification of cycles from </a:t>
            </a:r>
            <a:r>
              <a:rPr lang="en-US" b="0" i="0" dirty="0">
                <a:effectLst/>
                <a:latin typeface="Arial" panose="020B0604020202020204" pitchFamily="34" charset="0"/>
              </a:rPr>
              <a:t>raw data to dashboards etc.</a:t>
            </a:r>
          </a:p>
          <a:p>
            <a:pPr marL="628650" lvl="1" indent="-171450">
              <a:spcBef>
                <a:spcPts val="800"/>
              </a:spcBef>
              <a:buSzPts val="1100"/>
            </a:pPr>
            <a:r>
              <a:rPr lang="en-US" dirty="0">
                <a:latin typeface="Arial" panose="020B0604020202020204" pitchFamily="34" charset="0"/>
              </a:rPr>
              <a:t>Improve quality and scalability of data science products</a:t>
            </a:r>
          </a:p>
          <a:p>
            <a:pPr marL="171450" indent="-171450">
              <a:spcBef>
                <a:spcPts val="1200"/>
              </a:spcBef>
              <a:buSzPts val="1100"/>
            </a:pPr>
            <a:r>
              <a:rPr lang="en-US" b="0" i="0" dirty="0">
                <a:effectLst/>
                <a:latin typeface="Arial" panose="020B0604020202020204" pitchFamily="34" charset="0"/>
              </a:rPr>
              <a:t>Collaboration of data analysts, scientists and engineers as well as DevOps &amp; business expertise</a:t>
            </a:r>
            <a:endParaRPr lang="en-US" dirty="0"/>
          </a:p>
          <a:p>
            <a:pPr marL="171450" indent="-171450">
              <a:buSzPts val="1100"/>
            </a:pPr>
            <a:endParaRPr lang="en-AU" dirty="0"/>
          </a:p>
        </p:txBody>
      </p:sp>
      <p:pic>
        <p:nvPicPr>
          <p:cNvPr id="3074" name="Picture 2">
            <a:extLst>
              <a:ext uri="{FF2B5EF4-FFF2-40B4-BE49-F238E27FC236}">
                <a16:creationId xmlns:a16="http://schemas.microsoft.com/office/drawing/2014/main" id="{1767A929-439E-4A02-8F05-0BB57E4344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95877" y="3271904"/>
            <a:ext cx="3614866" cy="1590541"/>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1288;p52">
            <a:extLst>
              <a:ext uri="{FF2B5EF4-FFF2-40B4-BE49-F238E27FC236}">
                <a16:creationId xmlns:a16="http://schemas.microsoft.com/office/drawing/2014/main" id="{431F22C6-C859-4210-BD09-BAC0640BB8F9}"/>
              </a:ext>
            </a:extLst>
          </p:cNvPr>
          <p:cNvSpPr txBox="1">
            <a:spLocks/>
          </p:cNvSpPr>
          <p:nvPr/>
        </p:nvSpPr>
        <p:spPr>
          <a:xfrm>
            <a:off x="4964975" y="1065558"/>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a:solidFill>
                  <a:schemeClr val="accent2"/>
                </a:solidFill>
              </a:rPr>
              <a:t>Automation</a:t>
            </a:r>
          </a:p>
        </p:txBody>
      </p:sp>
      <p:sp>
        <p:nvSpPr>
          <p:cNvPr id="13" name="Google Shape;702;p28">
            <a:extLst>
              <a:ext uri="{FF2B5EF4-FFF2-40B4-BE49-F238E27FC236}">
                <a16:creationId xmlns:a16="http://schemas.microsoft.com/office/drawing/2014/main" id="{82663486-255A-475D-B638-62F38B613F20}"/>
              </a:ext>
            </a:extLst>
          </p:cNvPr>
          <p:cNvSpPr txBox="1">
            <a:spLocks/>
          </p:cNvSpPr>
          <p:nvPr/>
        </p:nvSpPr>
        <p:spPr>
          <a:xfrm>
            <a:off x="4964975" y="1533125"/>
            <a:ext cx="3791676" cy="3143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171450" indent="-171450">
              <a:buSzPts val="1100"/>
            </a:pPr>
            <a:r>
              <a:rPr lang="en-US" dirty="0">
                <a:latin typeface="Arial" panose="020B0604020202020204" pitchFamily="34" charset="0"/>
              </a:rPr>
              <a:t>Data Pipeline:</a:t>
            </a:r>
          </a:p>
          <a:p>
            <a:pPr marL="628650" lvl="1" indent="-171450">
              <a:spcBef>
                <a:spcPts val="800"/>
              </a:spcBef>
              <a:buSzPts val="1100"/>
            </a:pPr>
            <a:r>
              <a:rPr lang="en-ZA" sz="1200" dirty="0">
                <a:solidFill>
                  <a:schemeClr val="dk1"/>
                </a:solidFill>
                <a:latin typeface="Arial" panose="020B0604020202020204" pitchFamily="34" charset="0"/>
                <a:ea typeface="Roboto"/>
                <a:cs typeface="Roboto"/>
                <a:sym typeface="Roboto"/>
              </a:rPr>
              <a:t>Processing and statistical evaluation of data</a:t>
            </a:r>
          </a:p>
          <a:p>
            <a:pPr marL="628650" lvl="1" indent="-171450">
              <a:spcBef>
                <a:spcPts val="800"/>
              </a:spcBef>
              <a:buSzPts val="1100"/>
            </a:pPr>
            <a:r>
              <a:rPr lang="en-ZA" sz="1200" dirty="0">
                <a:solidFill>
                  <a:schemeClr val="dk1"/>
                </a:solidFill>
                <a:latin typeface="Arial" panose="020B0604020202020204" pitchFamily="34" charset="0"/>
                <a:ea typeface="Roboto"/>
                <a:cs typeface="Roboto"/>
              </a:rPr>
              <a:t>Verification of </a:t>
            </a:r>
            <a:r>
              <a:rPr lang="en-ZA" sz="1200" dirty="0">
                <a:solidFill>
                  <a:schemeClr val="dk1"/>
                </a:solidFill>
                <a:latin typeface="Arial" panose="020B0604020202020204" pitchFamily="34" charset="0"/>
                <a:ea typeface="Roboto"/>
                <a:cs typeface="Roboto"/>
                <a:sym typeface="Roboto"/>
              </a:rPr>
              <a:t>processed</a:t>
            </a:r>
            <a:r>
              <a:rPr lang="en-ZA" sz="1200" dirty="0">
                <a:solidFill>
                  <a:schemeClr val="dk1"/>
                </a:solidFill>
                <a:latin typeface="Arial" panose="020B0604020202020204" pitchFamily="34" charset="0"/>
                <a:ea typeface="Roboto"/>
                <a:cs typeface="Roboto"/>
              </a:rPr>
              <a:t> data, especially using Statistical Process Control (SPC)</a:t>
            </a:r>
            <a:endParaRPr lang="en-ZA" sz="1200" dirty="0">
              <a:solidFill>
                <a:schemeClr val="dk1"/>
              </a:solidFill>
              <a:latin typeface="Arial" panose="020B0604020202020204" pitchFamily="34" charset="0"/>
              <a:ea typeface="Roboto"/>
              <a:cs typeface="Roboto"/>
              <a:sym typeface="Roboto"/>
            </a:endParaRPr>
          </a:p>
          <a:p>
            <a:pPr marL="171450" indent="-171450">
              <a:spcBef>
                <a:spcPts val="1200"/>
              </a:spcBef>
              <a:buSzPts val="1100"/>
            </a:pPr>
            <a:r>
              <a:rPr lang="en-US" sz="1200" dirty="0">
                <a:solidFill>
                  <a:schemeClr val="dk1"/>
                </a:solidFill>
                <a:latin typeface="Arial" panose="020B0604020202020204" pitchFamily="34" charset="0"/>
                <a:ea typeface="Roboto"/>
                <a:cs typeface="Roboto"/>
              </a:rPr>
              <a:t>Intersecting pipeline for verifying analytics before being deployed into production</a:t>
            </a:r>
          </a:p>
          <a:p>
            <a:pPr marL="171450" indent="-171450">
              <a:buSzPts val="1100"/>
            </a:pPr>
            <a:endParaRPr lang="en-AU" dirty="0"/>
          </a:p>
        </p:txBody>
      </p:sp>
      <p:sp>
        <p:nvSpPr>
          <p:cNvPr id="14" name="Google Shape;1288;p52">
            <a:extLst>
              <a:ext uri="{FF2B5EF4-FFF2-40B4-BE49-F238E27FC236}">
                <a16:creationId xmlns:a16="http://schemas.microsoft.com/office/drawing/2014/main" id="{1E2DF34F-FCC5-42C6-8291-536D3BF63C5F}"/>
              </a:ext>
            </a:extLst>
          </p:cNvPr>
          <p:cNvSpPr txBox="1">
            <a:spLocks/>
          </p:cNvSpPr>
          <p:nvPr/>
        </p:nvSpPr>
        <p:spPr>
          <a:xfrm>
            <a:off x="720000" y="1070388"/>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err="1">
                <a:solidFill>
                  <a:schemeClr val="accent2"/>
                </a:solidFill>
              </a:rPr>
              <a:t>What</a:t>
            </a:r>
            <a:r>
              <a:rPr lang="de-DE" sz="2000" dirty="0">
                <a:solidFill>
                  <a:schemeClr val="accent2"/>
                </a:solidFill>
              </a:rPr>
              <a:t> </a:t>
            </a:r>
            <a:r>
              <a:rPr lang="de-DE" sz="2000" dirty="0" err="1">
                <a:solidFill>
                  <a:schemeClr val="accent2"/>
                </a:solidFill>
              </a:rPr>
              <a:t>is</a:t>
            </a:r>
            <a:r>
              <a:rPr lang="de-DE" sz="2000" dirty="0">
                <a:solidFill>
                  <a:schemeClr val="accent2"/>
                </a:solidFill>
              </a:rPr>
              <a:t> </a:t>
            </a:r>
            <a:r>
              <a:rPr lang="de-DE" sz="2000" dirty="0" err="1">
                <a:solidFill>
                  <a:schemeClr val="accent2"/>
                </a:solidFill>
              </a:rPr>
              <a:t>it</a:t>
            </a:r>
            <a:r>
              <a:rPr lang="de-DE" sz="2000" dirty="0">
                <a:solidFill>
                  <a:schemeClr val="accent2"/>
                </a:solidFill>
              </a:rPr>
              <a:t>?</a:t>
            </a:r>
          </a:p>
        </p:txBody>
      </p:sp>
      <p:sp>
        <p:nvSpPr>
          <p:cNvPr id="10" name="Google Shape;701;p28">
            <a:extLst>
              <a:ext uri="{FF2B5EF4-FFF2-40B4-BE49-F238E27FC236}">
                <a16:creationId xmlns:a16="http://schemas.microsoft.com/office/drawing/2014/main" id="{72285B4E-E48C-48B2-84E5-E428CD7F2CB8}"/>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8/18</a:t>
            </a:r>
          </a:p>
        </p:txBody>
      </p:sp>
    </p:spTree>
    <p:extLst>
      <p:ext uri="{BB962C8B-B14F-4D97-AF65-F5344CB8AC3E}">
        <p14:creationId xmlns:p14="http://schemas.microsoft.com/office/powerpoint/2010/main" val="5672657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err="1"/>
              <a:t>MLOps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91F5428D-9DB7-46C1-B7A4-7B5CEE82E138}"/>
              </a:ext>
            </a:extLst>
          </p:cNvPr>
          <p:cNvSpPr txBox="1">
            <a:spLocks noGrp="1"/>
          </p:cNvSpPr>
          <p:nvPr>
            <p:ph type="body" idx="1"/>
          </p:nvPr>
        </p:nvSpPr>
        <p:spPr>
          <a:xfrm>
            <a:off x="719999" y="1104850"/>
            <a:ext cx="5555857" cy="3723708"/>
          </a:xfrm>
          <a:prstGeom prst="rect">
            <a:avLst/>
          </a:prstGeom>
        </p:spPr>
        <p:txBody>
          <a:bodyPr spcFirstLastPara="1" wrap="square" lIns="91425" tIns="91425" rIns="91425" bIns="91425" anchor="t" anchorCtr="0">
            <a:noAutofit/>
          </a:bodyPr>
          <a:lstStyle/>
          <a:p>
            <a:pPr marL="171450" indent="-171450">
              <a:spcBef>
                <a:spcPts val="1200"/>
              </a:spcBef>
              <a:buSzPts val="1100"/>
            </a:pPr>
            <a:r>
              <a:rPr lang="en-US" dirty="0"/>
              <a:t>Applies DevOps approaches to Machine Learning</a:t>
            </a:r>
          </a:p>
          <a:p>
            <a:pPr marL="171450" indent="-171450">
              <a:spcBef>
                <a:spcPts val="1200"/>
              </a:spcBef>
              <a:buSzPts val="1100"/>
            </a:pPr>
            <a:r>
              <a:rPr lang="en-US" dirty="0" err="1"/>
              <a:t>DeepOps</a:t>
            </a:r>
            <a:r>
              <a:rPr lang="en-US" dirty="0"/>
              <a:t> and AIOps (further kinds of </a:t>
            </a:r>
            <a:r>
              <a:rPr lang="en-US" dirty="0" err="1"/>
              <a:t>XOps</a:t>
            </a:r>
            <a:r>
              <a:rPr lang="en-US" dirty="0"/>
              <a:t> </a:t>
            </a:r>
            <a:r>
              <a:rPr lang="en-US" dirty="0">
                <a:latin typeface="Calibri" panose="020F0502020204030204" pitchFamily="34" charset="0"/>
                <a:cs typeface="Calibri" panose="020F0502020204030204" pitchFamily="34" charset="0"/>
              </a:rPr>
              <a:t>→ both not </a:t>
            </a:r>
            <a:r>
              <a:rPr lang="en-US" dirty="0" err="1">
                <a:latin typeface="Calibri" panose="020F0502020204030204" pitchFamily="34" charset="0"/>
                <a:cs typeface="Calibri" panose="020F0502020204030204" pitchFamily="34" charset="0"/>
              </a:rPr>
              <a:t>MLOps</a:t>
            </a:r>
            <a:r>
              <a:rPr lang="en-US" dirty="0"/>
              <a:t>)</a:t>
            </a:r>
          </a:p>
          <a:p>
            <a:pPr marL="171450" indent="-171450">
              <a:spcBef>
                <a:spcPts val="1200"/>
              </a:spcBef>
              <a:buSzPts val="1100"/>
            </a:pPr>
            <a:r>
              <a:rPr lang="en-US" dirty="0"/>
              <a:t>Key objective: bridging model creation, deployment and operations</a:t>
            </a:r>
          </a:p>
          <a:p>
            <a:pPr marL="171450" indent="-171450">
              <a:spcBef>
                <a:spcPts val="1200"/>
              </a:spcBef>
              <a:buSzPts val="1100"/>
            </a:pPr>
            <a:r>
              <a:rPr lang="en-US" dirty="0"/>
              <a:t>Requirements:</a:t>
            </a:r>
          </a:p>
          <a:p>
            <a:pPr marL="628650" lvl="1" indent="-171450">
              <a:spcBef>
                <a:spcPts val="800"/>
              </a:spcBef>
              <a:buSzPts val="1100"/>
            </a:pPr>
            <a:r>
              <a:rPr lang="en-US" dirty="0"/>
              <a:t>Scalable teams</a:t>
            </a:r>
          </a:p>
          <a:p>
            <a:pPr marL="628650" lvl="1" indent="-171450">
              <a:spcBef>
                <a:spcPts val="800"/>
              </a:spcBef>
              <a:buSzPts val="1100"/>
            </a:pPr>
            <a:r>
              <a:rPr lang="en-US" dirty="0"/>
              <a:t>Bringing different roles together (e. g. data scientists and ML experts)</a:t>
            </a:r>
          </a:p>
          <a:p>
            <a:pPr marL="171450" lvl="1" indent="-171450">
              <a:spcBef>
                <a:spcPts val="1200"/>
              </a:spcBef>
              <a:buSzPts val="1100"/>
              <a:buFont typeface="Livvic"/>
              <a:buChar char="●"/>
            </a:pPr>
            <a:r>
              <a:rPr lang="en-US" dirty="0"/>
              <a:t>Changes are challenging (features, hyperparameters and data)</a:t>
            </a:r>
          </a:p>
          <a:p>
            <a:pPr marL="171450" lvl="1" indent="-171450">
              <a:spcBef>
                <a:spcPts val="1200"/>
              </a:spcBef>
              <a:buSzPts val="1100"/>
              <a:buFont typeface="Livvic"/>
              <a:buChar char="●"/>
            </a:pPr>
            <a:r>
              <a:rPr lang="en-US" dirty="0"/>
              <a:t>Proposals for solution</a:t>
            </a:r>
          </a:p>
          <a:p>
            <a:pPr marL="628650" lvl="2" indent="-171450">
              <a:spcBef>
                <a:spcPts val="800"/>
              </a:spcBef>
              <a:buSzPts val="1100"/>
              <a:buFont typeface="Courier New" panose="02070309020205020404" pitchFamily="49" charset="0"/>
              <a:buChar char="o"/>
            </a:pPr>
            <a:r>
              <a:rPr lang="en-US" dirty="0"/>
              <a:t>Reducing of complexity</a:t>
            </a:r>
          </a:p>
          <a:p>
            <a:pPr marL="628650" lvl="2" indent="-171450">
              <a:spcBef>
                <a:spcPts val="800"/>
              </a:spcBef>
              <a:buSzPts val="1100"/>
              <a:buFont typeface="Courier New" panose="02070309020205020404" pitchFamily="49" charset="0"/>
              <a:buChar char="o"/>
            </a:pPr>
            <a:r>
              <a:rPr lang="en-US" dirty="0"/>
              <a:t>Use of an ML lifecycle and ML pipelines</a:t>
            </a:r>
          </a:p>
          <a:p>
            <a:pPr marL="180975" lvl="2" indent="-180975">
              <a:spcBef>
                <a:spcPts val="1200"/>
              </a:spcBef>
              <a:buSzPts val="1100"/>
              <a:buFont typeface="Livvic"/>
              <a:buChar char="●"/>
            </a:pPr>
            <a:r>
              <a:rPr lang="en-US" dirty="0"/>
              <a:t>Use of </a:t>
            </a:r>
            <a:r>
              <a:rPr lang="en-US" dirty="0" err="1"/>
              <a:t>Zinkevich’s</a:t>
            </a:r>
            <a:r>
              <a:rPr lang="en-US" dirty="0"/>
              <a:t> ‘</a:t>
            </a:r>
            <a:r>
              <a:rPr lang="de-DE" dirty="0"/>
              <a:t>Rules </a:t>
            </a:r>
            <a:r>
              <a:rPr lang="de-DE" dirty="0" err="1"/>
              <a:t>of</a:t>
            </a:r>
            <a:r>
              <a:rPr lang="de-DE" dirty="0"/>
              <a:t> </a:t>
            </a:r>
            <a:r>
              <a:rPr lang="de-DE" dirty="0" err="1"/>
              <a:t>Machine</a:t>
            </a:r>
            <a:r>
              <a:rPr lang="de-DE" dirty="0"/>
              <a:t> Learning</a:t>
            </a:r>
            <a:r>
              <a:rPr lang="en-US" dirty="0"/>
              <a:t>’ highly recommended</a:t>
            </a:r>
          </a:p>
          <a:p>
            <a:pPr marL="171450" indent="-171450">
              <a:buSzPts val="1100"/>
            </a:pPr>
            <a:endParaRPr lang="en-US" dirty="0"/>
          </a:p>
          <a:p>
            <a:pPr marL="171450" indent="-171450">
              <a:buSzPts val="1100"/>
            </a:pPr>
            <a:endParaRPr lang="en-US" dirty="0"/>
          </a:p>
          <a:p>
            <a:pPr marL="171450" indent="-171450">
              <a:buSzPts val="1100"/>
            </a:pPr>
            <a:endParaRPr lang="en-US" dirty="0"/>
          </a:p>
        </p:txBody>
      </p:sp>
      <p:sp>
        <p:nvSpPr>
          <p:cNvPr id="6" name="Google Shape;701;p28">
            <a:extLst>
              <a:ext uri="{FF2B5EF4-FFF2-40B4-BE49-F238E27FC236}">
                <a16:creationId xmlns:a16="http://schemas.microsoft.com/office/drawing/2014/main" id="{1B4EAEB0-EF07-4F04-BAC7-E687804F865A}"/>
              </a:ext>
            </a:extLst>
          </p:cNvPr>
          <p:cNvSpPr txBox="1">
            <a:spLocks/>
          </p:cNvSpPr>
          <p:nvPr/>
        </p:nvSpPr>
        <p:spPr>
          <a:xfrm>
            <a:off x="1809826" y="542191"/>
            <a:ext cx="3145416" cy="4663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dirty="0" err="1">
                <a:ln>
                  <a:solidFill>
                    <a:srgbClr val="CEF3F5"/>
                  </a:solidFill>
                </a:ln>
                <a:noFill/>
              </a:rPr>
              <a:t>DeepOps</a:t>
            </a:r>
            <a:r>
              <a:rPr lang="de-DE" dirty="0">
                <a:ln>
                  <a:solidFill>
                    <a:srgbClr val="CEF3F5"/>
                  </a:solidFill>
                </a:ln>
                <a:noFill/>
              </a:rPr>
              <a:t>   </a:t>
            </a:r>
            <a:r>
              <a:rPr lang="de-DE" dirty="0" err="1">
                <a:ln>
                  <a:solidFill>
                    <a:srgbClr val="CEF3F5"/>
                  </a:solidFill>
                </a:ln>
                <a:noFill/>
              </a:rPr>
              <a:t>AIOps</a:t>
            </a:r>
            <a:endParaRPr lang="de-DE" dirty="0">
              <a:ln>
                <a:solidFill>
                  <a:srgbClr val="CEF3F5"/>
                </a:solidFill>
              </a:ln>
              <a:noFill/>
            </a:endParaRPr>
          </a:p>
          <a:p>
            <a:endParaRPr lang="de-DE" dirty="0"/>
          </a:p>
        </p:txBody>
      </p:sp>
      <p:grpSp>
        <p:nvGrpSpPr>
          <p:cNvPr id="5" name="Google Shape;1452;p58">
            <a:extLst>
              <a:ext uri="{FF2B5EF4-FFF2-40B4-BE49-F238E27FC236}">
                <a16:creationId xmlns:a16="http://schemas.microsoft.com/office/drawing/2014/main" id="{0FD64A85-E657-477D-AD68-3EC38789BF6C}"/>
              </a:ext>
            </a:extLst>
          </p:cNvPr>
          <p:cNvGrpSpPr/>
          <p:nvPr/>
        </p:nvGrpSpPr>
        <p:grpSpPr>
          <a:xfrm>
            <a:off x="6450436" y="1473674"/>
            <a:ext cx="2301401" cy="2301401"/>
            <a:chOff x="1435250" y="482750"/>
            <a:chExt cx="4729925" cy="4729925"/>
          </a:xfrm>
        </p:grpSpPr>
        <p:sp>
          <p:nvSpPr>
            <p:cNvPr id="7" name="Google Shape;1453;p58">
              <a:extLst>
                <a:ext uri="{FF2B5EF4-FFF2-40B4-BE49-F238E27FC236}">
                  <a16:creationId xmlns:a16="http://schemas.microsoft.com/office/drawing/2014/main" id="{4C041C5A-F363-4F94-B4AA-769462BCE5D3}"/>
                </a:ext>
              </a:extLst>
            </p:cNvPr>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454;p58">
              <a:extLst>
                <a:ext uri="{FF2B5EF4-FFF2-40B4-BE49-F238E27FC236}">
                  <a16:creationId xmlns:a16="http://schemas.microsoft.com/office/drawing/2014/main" id="{99E8F8B0-DF8B-4D52-A19A-992966A1F0F2}"/>
                </a:ext>
              </a:extLst>
            </p:cNvPr>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455;p58">
              <a:extLst>
                <a:ext uri="{FF2B5EF4-FFF2-40B4-BE49-F238E27FC236}">
                  <a16:creationId xmlns:a16="http://schemas.microsoft.com/office/drawing/2014/main" id="{3CAA7352-7C79-43AE-9A22-79766557398B}"/>
                </a:ext>
              </a:extLst>
            </p:cNvPr>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456;p58">
              <a:extLst>
                <a:ext uri="{FF2B5EF4-FFF2-40B4-BE49-F238E27FC236}">
                  <a16:creationId xmlns:a16="http://schemas.microsoft.com/office/drawing/2014/main" id="{415009CA-08F8-4318-8C68-28E31077C09F}"/>
                </a:ext>
              </a:extLst>
            </p:cNvPr>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457;p58">
              <a:extLst>
                <a:ext uri="{FF2B5EF4-FFF2-40B4-BE49-F238E27FC236}">
                  <a16:creationId xmlns:a16="http://schemas.microsoft.com/office/drawing/2014/main" id="{3B7FC9A8-E043-4E2E-8C71-AB202B1E98AC}"/>
                </a:ext>
              </a:extLst>
            </p:cNvPr>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458;p58">
              <a:extLst>
                <a:ext uri="{FF2B5EF4-FFF2-40B4-BE49-F238E27FC236}">
                  <a16:creationId xmlns:a16="http://schemas.microsoft.com/office/drawing/2014/main" id="{AFB2594E-BEF1-4194-8952-2E3E5230693F}"/>
                </a:ext>
              </a:extLst>
            </p:cNvPr>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59;p58">
              <a:extLst>
                <a:ext uri="{FF2B5EF4-FFF2-40B4-BE49-F238E27FC236}">
                  <a16:creationId xmlns:a16="http://schemas.microsoft.com/office/drawing/2014/main" id="{0BE6A221-C451-43FA-92C2-76978FF562A0}"/>
                </a:ext>
              </a:extLst>
            </p:cNvPr>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460;p58">
              <a:extLst>
                <a:ext uri="{FF2B5EF4-FFF2-40B4-BE49-F238E27FC236}">
                  <a16:creationId xmlns:a16="http://schemas.microsoft.com/office/drawing/2014/main" id="{DF63EF69-1DE2-4AD3-8FFF-69A7963B6707}"/>
                </a:ext>
              </a:extLst>
            </p:cNvPr>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461;p58">
              <a:extLst>
                <a:ext uri="{FF2B5EF4-FFF2-40B4-BE49-F238E27FC236}">
                  <a16:creationId xmlns:a16="http://schemas.microsoft.com/office/drawing/2014/main" id="{5EA30D88-6088-48C7-895A-A6C778376B28}"/>
                </a:ext>
              </a:extLst>
            </p:cNvPr>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462;p58">
              <a:extLst>
                <a:ext uri="{FF2B5EF4-FFF2-40B4-BE49-F238E27FC236}">
                  <a16:creationId xmlns:a16="http://schemas.microsoft.com/office/drawing/2014/main" id="{96B76EF9-DD0E-40C2-9E75-782CF4E74EE5}"/>
                </a:ext>
              </a:extLst>
            </p:cNvPr>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463;p58">
              <a:extLst>
                <a:ext uri="{FF2B5EF4-FFF2-40B4-BE49-F238E27FC236}">
                  <a16:creationId xmlns:a16="http://schemas.microsoft.com/office/drawing/2014/main" id="{DD78CA4D-F67D-4E82-81B0-CA92B834AF92}"/>
                </a:ext>
              </a:extLst>
            </p:cNvPr>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464;p58">
              <a:extLst>
                <a:ext uri="{FF2B5EF4-FFF2-40B4-BE49-F238E27FC236}">
                  <a16:creationId xmlns:a16="http://schemas.microsoft.com/office/drawing/2014/main" id="{0B4ECA4F-6E10-4452-B3D8-594E65D5E871}"/>
                </a:ext>
              </a:extLst>
            </p:cNvPr>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465;p58">
              <a:extLst>
                <a:ext uri="{FF2B5EF4-FFF2-40B4-BE49-F238E27FC236}">
                  <a16:creationId xmlns:a16="http://schemas.microsoft.com/office/drawing/2014/main" id="{ED5849EE-9F87-4D38-BBB6-0BB02226F5CF}"/>
                </a:ext>
              </a:extLst>
            </p:cNvPr>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466;p58">
              <a:extLst>
                <a:ext uri="{FF2B5EF4-FFF2-40B4-BE49-F238E27FC236}">
                  <a16:creationId xmlns:a16="http://schemas.microsoft.com/office/drawing/2014/main" id="{E48A2462-1D08-4560-B0F5-791175746ADB}"/>
                </a:ext>
              </a:extLst>
            </p:cNvPr>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467;p58">
              <a:extLst>
                <a:ext uri="{FF2B5EF4-FFF2-40B4-BE49-F238E27FC236}">
                  <a16:creationId xmlns:a16="http://schemas.microsoft.com/office/drawing/2014/main" id="{9C66A5CF-8A74-4DB9-BCD1-44392C034001}"/>
                </a:ext>
              </a:extLst>
            </p:cNvPr>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468;p58">
              <a:extLst>
                <a:ext uri="{FF2B5EF4-FFF2-40B4-BE49-F238E27FC236}">
                  <a16:creationId xmlns:a16="http://schemas.microsoft.com/office/drawing/2014/main" id="{0C2EF30D-F6F7-4DFC-AC78-897D98E66E77}"/>
                </a:ext>
              </a:extLst>
            </p:cNvPr>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469;p58">
              <a:extLst>
                <a:ext uri="{FF2B5EF4-FFF2-40B4-BE49-F238E27FC236}">
                  <a16:creationId xmlns:a16="http://schemas.microsoft.com/office/drawing/2014/main" id="{563F3AC1-D882-4DA8-9389-548A91D2D1EB}"/>
                </a:ext>
              </a:extLst>
            </p:cNvPr>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470;p58">
              <a:extLst>
                <a:ext uri="{FF2B5EF4-FFF2-40B4-BE49-F238E27FC236}">
                  <a16:creationId xmlns:a16="http://schemas.microsoft.com/office/drawing/2014/main" id="{FF320395-7AEF-4C10-8E8B-FC2DDEE3F3E0}"/>
                </a:ext>
              </a:extLst>
            </p:cNvPr>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471;p58">
              <a:extLst>
                <a:ext uri="{FF2B5EF4-FFF2-40B4-BE49-F238E27FC236}">
                  <a16:creationId xmlns:a16="http://schemas.microsoft.com/office/drawing/2014/main" id="{ACE64107-8051-42FD-B1B1-A36A379E3D94}"/>
                </a:ext>
              </a:extLst>
            </p:cNvPr>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472;p58">
              <a:extLst>
                <a:ext uri="{FF2B5EF4-FFF2-40B4-BE49-F238E27FC236}">
                  <a16:creationId xmlns:a16="http://schemas.microsoft.com/office/drawing/2014/main" id="{6C1CABEF-98AF-4D9B-9C7A-2D50F9A65AF3}"/>
                </a:ext>
              </a:extLst>
            </p:cNvPr>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473;p58">
              <a:extLst>
                <a:ext uri="{FF2B5EF4-FFF2-40B4-BE49-F238E27FC236}">
                  <a16:creationId xmlns:a16="http://schemas.microsoft.com/office/drawing/2014/main" id="{D885F4A4-5455-4631-B028-5B12B64DBFE8}"/>
                </a:ext>
              </a:extLst>
            </p:cNvPr>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474;p58">
              <a:extLst>
                <a:ext uri="{FF2B5EF4-FFF2-40B4-BE49-F238E27FC236}">
                  <a16:creationId xmlns:a16="http://schemas.microsoft.com/office/drawing/2014/main" id="{D3DA358D-0FAF-4250-86D0-C4F265DDF127}"/>
                </a:ext>
              </a:extLst>
            </p:cNvPr>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475;p58">
              <a:extLst>
                <a:ext uri="{FF2B5EF4-FFF2-40B4-BE49-F238E27FC236}">
                  <a16:creationId xmlns:a16="http://schemas.microsoft.com/office/drawing/2014/main" id="{DBC6CDB2-CACA-4D2C-BC84-5A7D3B80B05C}"/>
                </a:ext>
              </a:extLst>
            </p:cNvPr>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476;p58">
              <a:extLst>
                <a:ext uri="{FF2B5EF4-FFF2-40B4-BE49-F238E27FC236}">
                  <a16:creationId xmlns:a16="http://schemas.microsoft.com/office/drawing/2014/main" id="{DD6521DC-41C4-485B-AE17-6D13DFA72CDC}"/>
                </a:ext>
              </a:extLst>
            </p:cNvPr>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477;p58">
              <a:extLst>
                <a:ext uri="{FF2B5EF4-FFF2-40B4-BE49-F238E27FC236}">
                  <a16:creationId xmlns:a16="http://schemas.microsoft.com/office/drawing/2014/main" id="{40B4EAD7-7854-4249-8A7F-ECE130F6F1E4}"/>
                </a:ext>
              </a:extLst>
            </p:cNvPr>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478;p58">
              <a:extLst>
                <a:ext uri="{FF2B5EF4-FFF2-40B4-BE49-F238E27FC236}">
                  <a16:creationId xmlns:a16="http://schemas.microsoft.com/office/drawing/2014/main" id="{D7846B53-CD62-479C-917F-2E1F75D3BCB1}"/>
                </a:ext>
              </a:extLst>
            </p:cNvPr>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479;p58">
              <a:extLst>
                <a:ext uri="{FF2B5EF4-FFF2-40B4-BE49-F238E27FC236}">
                  <a16:creationId xmlns:a16="http://schemas.microsoft.com/office/drawing/2014/main" id="{6A98E7DD-F439-4CB2-9DFD-8934860F410E}"/>
                </a:ext>
              </a:extLst>
            </p:cNvPr>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480;p58">
              <a:extLst>
                <a:ext uri="{FF2B5EF4-FFF2-40B4-BE49-F238E27FC236}">
                  <a16:creationId xmlns:a16="http://schemas.microsoft.com/office/drawing/2014/main" id="{B69DE847-9C24-42CF-A474-0A5A5E9FA768}"/>
                </a:ext>
              </a:extLst>
            </p:cNvPr>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481;p58">
              <a:extLst>
                <a:ext uri="{FF2B5EF4-FFF2-40B4-BE49-F238E27FC236}">
                  <a16:creationId xmlns:a16="http://schemas.microsoft.com/office/drawing/2014/main" id="{F193AC14-EA6E-4808-A7CC-B7539781635B}"/>
                </a:ext>
              </a:extLst>
            </p:cNvPr>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482;p58">
              <a:extLst>
                <a:ext uri="{FF2B5EF4-FFF2-40B4-BE49-F238E27FC236}">
                  <a16:creationId xmlns:a16="http://schemas.microsoft.com/office/drawing/2014/main" id="{02992291-ED39-463D-B27F-3311EDE002EE}"/>
                </a:ext>
              </a:extLst>
            </p:cNvPr>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483;p58">
              <a:extLst>
                <a:ext uri="{FF2B5EF4-FFF2-40B4-BE49-F238E27FC236}">
                  <a16:creationId xmlns:a16="http://schemas.microsoft.com/office/drawing/2014/main" id="{813731A3-8D4E-4E4D-A10E-78B6DB626550}"/>
                </a:ext>
              </a:extLst>
            </p:cNvPr>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701;p28">
            <a:extLst>
              <a:ext uri="{FF2B5EF4-FFF2-40B4-BE49-F238E27FC236}">
                <a16:creationId xmlns:a16="http://schemas.microsoft.com/office/drawing/2014/main" id="{38299555-DBB4-4CB1-ACDE-9D4F918E682C}"/>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9/18</a:t>
            </a:r>
          </a:p>
        </p:txBody>
      </p:sp>
    </p:spTree>
    <p:extLst>
      <p:ext uri="{BB962C8B-B14F-4D97-AF65-F5344CB8AC3E}">
        <p14:creationId xmlns:p14="http://schemas.microsoft.com/office/powerpoint/2010/main" val="36983227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err="1"/>
              <a:t>MLOps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91F5428D-9DB7-46C1-B7A4-7B5CEE82E138}"/>
              </a:ext>
            </a:extLst>
          </p:cNvPr>
          <p:cNvSpPr txBox="1">
            <a:spLocks noGrp="1"/>
          </p:cNvSpPr>
          <p:nvPr>
            <p:ph type="body" idx="1"/>
          </p:nvPr>
        </p:nvSpPr>
        <p:spPr>
          <a:xfrm>
            <a:off x="719999" y="1104850"/>
            <a:ext cx="7703999" cy="3723708"/>
          </a:xfrm>
          <a:prstGeom prst="rect">
            <a:avLst/>
          </a:prstGeom>
        </p:spPr>
        <p:txBody>
          <a:bodyPr spcFirstLastPara="1" wrap="square" lIns="91425" tIns="91425" rIns="91425" bIns="91425" anchor="t" anchorCtr="0">
            <a:noAutofit/>
          </a:bodyPr>
          <a:lstStyle/>
          <a:p>
            <a:pPr marL="171450" indent="-171450">
              <a:buSzPts val="1100"/>
            </a:pPr>
            <a:endParaRPr dirty="0"/>
          </a:p>
        </p:txBody>
      </p:sp>
      <p:pic>
        <p:nvPicPr>
          <p:cNvPr id="4" name="Grafik 3">
            <a:extLst>
              <a:ext uri="{FF2B5EF4-FFF2-40B4-BE49-F238E27FC236}">
                <a16:creationId xmlns:a16="http://schemas.microsoft.com/office/drawing/2014/main" id="{E73E280E-D806-42C9-9ABA-D6BF860B7A08}"/>
              </a:ext>
            </a:extLst>
          </p:cNvPr>
          <p:cNvPicPr>
            <a:picLocks noChangeAspect="1"/>
          </p:cNvPicPr>
          <p:nvPr/>
        </p:nvPicPr>
        <p:blipFill>
          <a:blip r:embed="rId3"/>
          <a:stretch>
            <a:fillRect/>
          </a:stretch>
        </p:blipFill>
        <p:spPr>
          <a:xfrm>
            <a:off x="1118332" y="1099097"/>
            <a:ext cx="6775769" cy="3743065"/>
          </a:xfrm>
          <a:prstGeom prst="rect">
            <a:avLst/>
          </a:prstGeom>
        </p:spPr>
      </p:pic>
      <p:sp>
        <p:nvSpPr>
          <p:cNvPr id="6" name="Google Shape;701;p28">
            <a:extLst>
              <a:ext uri="{FF2B5EF4-FFF2-40B4-BE49-F238E27FC236}">
                <a16:creationId xmlns:a16="http://schemas.microsoft.com/office/drawing/2014/main" id="{503AE504-0EE9-4404-9CEB-BEC5B901CD79}"/>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10/18</a:t>
            </a:r>
          </a:p>
        </p:txBody>
      </p:sp>
    </p:spTree>
    <p:extLst>
      <p:ext uri="{BB962C8B-B14F-4D97-AF65-F5344CB8AC3E}">
        <p14:creationId xmlns:p14="http://schemas.microsoft.com/office/powerpoint/2010/main" val="9501029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err="1"/>
              <a:t>MLOps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91F5428D-9DB7-46C1-B7A4-7B5CEE82E138}"/>
              </a:ext>
            </a:extLst>
          </p:cNvPr>
          <p:cNvSpPr txBox="1">
            <a:spLocks noGrp="1"/>
          </p:cNvSpPr>
          <p:nvPr>
            <p:ph type="body" idx="1"/>
          </p:nvPr>
        </p:nvSpPr>
        <p:spPr>
          <a:xfrm>
            <a:off x="719999" y="1104850"/>
            <a:ext cx="7703999" cy="3723708"/>
          </a:xfrm>
          <a:prstGeom prst="rect">
            <a:avLst/>
          </a:prstGeom>
        </p:spPr>
        <p:txBody>
          <a:bodyPr spcFirstLastPara="1" wrap="square" lIns="91425" tIns="91425" rIns="91425" bIns="91425" anchor="t" anchorCtr="0">
            <a:noAutofit/>
          </a:bodyPr>
          <a:lstStyle/>
          <a:p>
            <a:pPr marL="171450" indent="-171450">
              <a:buSzPts val="1100"/>
            </a:pPr>
            <a:endParaRPr dirty="0"/>
          </a:p>
        </p:txBody>
      </p:sp>
      <p:pic>
        <p:nvPicPr>
          <p:cNvPr id="1028" name="Picture 4">
            <a:extLst>
              <a:ext uri="{FF2B5EF4-FFF2-40B4-BE49-F238E27FC236}">
                <a16:creationId xmlns:a16="http://schemas.microsoft.com/office/drawing/2014/main" id="{134B0A85-63FD-4888-9DDE-E5876FFC7E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6668" y="1104850"/>
            <a:ext cx="8150659" cy="3418749"/>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701;p28">
            <a:extLst>
              <a:ext uri="{FF2B5EF4-FFF2-40B4-BE49-F238E27FC236}">
                <a16:creationId xmlns:a16="http://schemas.microsoft.com/office/drawing/2014/main" id="{4264C164-7903-44BC-B91F-CF0E2611D1E1}"/>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11/18</a:t>
            </a:r>
          </a:p>
        </p:txBody>
      </p:sp>
    </p:spTree>
    <p:extLst>
      <p:ext uri="{BB962C8B-B14F-4D97-AF65-F5344CB8AC3E}">
        <p14:creationId xmlns:p14="http://schemas.microsoft.com/office/powerpoint/2010/main" val="39661955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SECOPS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C7193F95-0ED0-4839-9418-E71C4E7A6941}"/>
              </a:ext>
            </a:extLst>
          </p:cNvPr>
          <p:cNvSpPr txBox="1">
            <a:spLocks noGrp="1"/>
          </p:cNvSpPr>
          <p:nvPr>
            <p:ph type="body" idx="1"/>
          </p:nvPr>
        </p:nvSpPr>
        <p:spPr>
          <a:xfrm>
            <a:off x="735874" y="1460100"/>
            <a:ext cx="3039201" cy="1219600"/>
          </a:xfrm>
          <a:prstGeom prst="rect">
            <a:avLst/>
          </a:prstGeom>
        </p:spPr>
        <p:txBody>
          <a:bodyPr spcFirstLastPara="1" wrap="square" lIns="91425" tIns="91425" rIns="91425" bIns="91425" anchor="t" anchorCtr="0">
            <a:noAutofit/>
          </a:bodyPr>
          <a:lstStyle/>
          <a:p>
            <a:pPr marL="0" indent="0">
              <a:buSzPts val="1100"/>
              <a:buNone/>
            </a:pPr>
            <a:r>
              <a:rPr lang="de-DE" dirty="0"/>
              <a:t>Most </a:t>
            </a:r>
            <a:r>
              <a:rPr lang="de-DE" dirty="0" err="1"/>
              <a:t>commonly</a:t>
            </a:r>
            <a:r>
              <a:rPr lang="de-DE" dirty="0"/>
              <a:t> </a:t>
            </a:r>
            <a:r>
              <a:rPr lang="de-DE" dirty="0" err="1"/>
              <a:t>named</a:t>
            </a:r>
            <a:r>
              <a:rPr lang="de-DE" dirty="0"/>
              <a:t> </a:t>
            </a:r>
            <a:r>
              <a:rPr lang="de-DE" dirty="0" err="1"/>
              <a:t>business</a:t>
            </a:r>
            <a:r>
              <a:rPr lang="de-DE" dirty="0"/>
              <a:t> </a:t>
            </a:r>
            <a:r>
              <a:rPr lang="de-DE" dirty="0" err="1"/>
              <a:t>risks</a:t>
            </a:r>
            <a:r>
              <a:rPr lang="de-DE" dirty="0"/>
              <a:t> </a:t>
            </a:r>
            <a:r>
              <a:rPr lang="de-DE" dirty="0" err="1"/>
              <a:t>according</a:t>
            </a:r>
            <a:r>
              <a:rPr lang="de-DE" dirty="0"/>
              <a:t> </a:t>
            </a:r>
            <a:r>
              <a:rPr lang="de-DE" dirty="0" err="1"/>
              <a:t>to</a:t>
            </a:r>
            <a:r>
              <a:rPr lang="de-DE" dirty="0"/>
              <a:t> Allianz Group Survey:</a:t>
            </a:r>
            <a:endParaRPr lang="en-US" dirty="0"/>
          </a:p>
          <a:p>
            <a:pPr marL="171450" indent="-171450">
              <a:spcBef>
                <a:spcPts val="800"/>
              </a:spcBef>
              <a:buSzPts val="1100"/>
            </a:pPr>
            <a:r>
              <a:rPr lang="en-US" dirty="0"/>
              <a:t>Business interruptions</a:t>
            </a:r>
          </a:p>
          <a:p>
            <a:pPr marL="171450" indent="-171450">
              <a:spcBef>
                <a:spcPts val="800"/>
              </a:spcBef>
              <a:buSzPts val="1100"/>
            </a:pPr>
            <a:r>
              <a:rPr lang="en-AU" dirty="0">
                <a:solidFill>
                  <a:schemeClr val="accent2"/>
                </a:solidFill>
              </a:rPr>
              <a:t>Cyber Incidents</a:t>
            </a:r>
            <a:endParaRPr lang="de-DE" dirty="0"/>
          </a:p>
          <a:p>
            <a:pPr marL="0" indent="0">
              <a:buSzPts val="1100"/>
              <a:buNone/>
            </a:pPr>
            <a:endParaRPr lang="en-AU" dirty="0"/>
          </a:p>
        </p:txBody>
      </p:sp>
      <p:sp>
        <p:nvSpPr>
          <p:cNvPr id="12" name="Google Shape;1288;p52">
            <a:extLst>
              <a:ext uri="{FF2B5EF4-FFF2-40B4-BE49-F238E27FC236}">
                <a16:creationId xmlns:a16="http://schemas.microsoft.com/office/drawing/2014/main" id="{431F22C6-C859-4210-BD09-BAC0640BB8F9}"/>
              </a:ext>
            </a:extLst>
          </p:cNvPr>
          <p:cNvSpPr txBox="1">
            <a:spLocks/>
          </p:cNvSpPr>
          <p:nvPr/>
        </p:nvSpPr>
        <p:spPr>
          <a:xfrm>
            <a:off x="4964975" y="992533"/>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a:solidFill>
                  <a:schemeClr val="accent2"/>
                </a:solidFill>
              </a:rPr>
              <a:t>Main Tasks</a:t>
            </a:r>
          </a:p>
        </p:txBody>
      </p:sp>
      <p:sp>
        <p:nvSpPr>
          <p:cNvPr id="13" name="Google Shape;702;p28">
            <a:extLst>
              <a:ext uri="{FF2B5EF4-FFF2-40B4-BE49-F238E27FC236}">
                <a16:creationId xmlns:a16="http://schemas.microsoft.com/office/drawing/2014/main" id="{82663486-255A-475D-B638-62F38B613F20}"/>
              </a:ext>
            </a:extLst>
          </p:cNvPr>
          <p:cNvSpPr txBox="1">
            <a:spLocks/>
          </p:cNvSpPr>
          <p:nvPr/>
        </p:nvSpPr>
        <p:spPr>
          <a:xfrm>
            <a:off x="4964975" y="1460100"/>
            <a:ext cx="3791676" cy="19371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171450" indent="-171450">
              <a:buSzPts val="1100"/>
            </a:pPr>
            <a:r>
              <a:rPr lang="en-US" dirty="0">
                <a:latin typeface="Arial" panose="020B0604020202020204" pitchFamily="34" charset="0"/>
              </a:rPr>
              <a:t>Logging of important events: automatic capturing and logging of important events from existing IT systems</a:t>
            </a:r>
          </a:p>
          <a:p>
            <a:pPr marL="171450" indent="-171450">
              <a:spcBef>
                <a:spcPts val="800"/>
              </a:spcBef>
              <a:buSzPts val="1100"/>
            </a:pPr>
            <a:r>
              <a:rPr lang="en-US" dirty="0">
                <a:latin typeface="Arial" panose="020B0604020202020204" pitchFamily="34" charset="0"/>
              </a:rPr>
              <a:t>Automated tests: Analyze captured logs and trigger alerts and alarms when anomalies occur</a:t>
            </a:r>
          </a:p>
          <a:p>
            <a:pPr marL="171450" indent="-171450">
              <a:spcBef>
                <a:spcPts val="800"/>
              </a:spcBef>
              <a:buSzPts val="1100"/>
            </a:pPr>
            <a:r>
              <a:rPr lang="en-US" dirty="0">
                <a:latin typeface="Arial" panose="020B0604020202020204" pitchFamily="34" charset="0"/>
              </a:rPr>
              <a:t>Creation of security policies: Provide security policies for various IT systems</a:t>
            </a:r>
            <a:endParaRPr lang="en-AU" dirty="0"/>
          </a:p>
        </p:txBody>
      </p:sp>
      <p:sp>
        <p:nvSpPr>
          <p:cNvPr id="14" name="Google Shape;1288;p52">
            <a:extLst>
              <a:ext uri="{FF2B5EF4-FFF2-40B4-BE49-F238E27FC236}">
                <a16:creationId xmlns:a16="http://schemas.microsoft.com/office/drawing/2014/main" id="{1E2DF34F-FCC5-42C6-8291-536D3BF63C5F}"/>
              </a:ext>
            </a:extLst>
          </p:cNvPr>
          <p:cNvSpPr txBox="1">
            <a:spLocks/>
          </p:cNvSpPr>
          <p:nvPr/>
        </p:nvSpPr>
        <p:spPr>
          <a:xfrm>
            <a:off x="720000" y="997363"/>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err="1">
                <a:solidFill>
                  <a:schemeClr val="accent2"/>
                </a:solidFill>
              </a:rPr>
              <a:t>Why</a:t>
            </a:r>
            <a:r>
              <a:rPr lang="de-DE" sz="2000" dirty="0">
                <a:solidFill>
                  <a:schemeClr val="accent2"/>
                </a:solidFill>
              </a:rPr>
              <a:t>?</a:t>
            </a:r>
          </a:p>
        </p:txBody>
      </p:sp>
      <p:sp>
        <p:nvSpPr>
          <p:cNvPr id="8" name="Google Shape;702;p28">
            <a:extLst>
              <a:ext uri="{FF2B5EF4-FFF2-40B4-BE49-F238E27FC236}">
                <a16:creationId xmlns:a16="http://schemas.microsoft.com/office/drawing/2014/main" id="{4966E1C4-CB1F-49C5-816C-87A4C64974BB}"/>
              </a:ext>
            </a:extLst>
          </p:cNvPr>
          <p:cNvSpPr txBox="1">
            <a:spLocks/>
          </p:cNvSpPr>
          <p:nvPr/>
        </p:nvSpPr>
        <p:spPr>
          <a:xfrm>
            <a:off x="735873" y="3085287"/>
            <a:ext cx="2880451" cy="121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171450" indent="-171450">
              <a:buSzPts val="1100"/>
            </a:pPr>
            <a:r>
              <a:rPr lang="en-US" dirty="0"/>
              <a:t>Improved collaboration between IT security and operations teams</a:t>
            </a:r>
          </a:p>
          <a:p>
            <a:pPr marL="171450" indent="-171450">
              <a:spcBef>
                <a:spcPts val="800"/>
              </a:spcBef>
              <a:buSzPts val="1100"/>
            </a:pPr>
            <a:r>
              <a:rPr lang="en-US" dirty="0"/>
              <a:t>Increased transparency through joint involvement in business processes</a:t>
            </a:r>
          </a:p>
          <a:p>
            <a:pPr marL="171450" indent="-171450">
              <a:spcBef>
                <a:spcPts val="800"/>
              </a:spcBef>
              <a:buSzPts val="1100"/>
            </a:pPr>
            <a:r>
              <a:rPr lang="en-US" dirty="0"/>
              <a:t>Shared responsibility and </a:t>
            </a:r>
            <a:r>
              <a:rPr lang="en-US" dirty="0" err="1"/>
              <a:t>holitic</a:t>
            </a:r>
            <a:r>
              <a:rPr lang="en-US" dirty="0"/>
              <a:t> view</a:t>
            </a:r>
          </a:p>
          <a:p>
            <a:pPr marL="0" indent="0">
              <a:buSzPts val="1100"/>
              <a:buFont typeface="Livvic"/>
              <a:buNone/>
            </a:pPr>
            <a:endParaRPr lang="en-AU" dirty="0"/>
          </a:p>
        </p:txBody>
      </p:sp>
      <p:sp>
        <p:nvSpPr>
          <p:cNvPr id="10" name="Google Shape;1288;p52">
            <a:extLst>
              <a:ext uri="{FF2B5EF4-FFF2-40B4-BE49-F238E27FC236}">
                <a16:creationId xmlns:a16="http://schemas.microsoft.com/office/drawing/2014/main" id="{65BB376F-5051-475B-81CE-AD460ADC80B9}"/>
              </a:ext>
            </a:extLst>
          </p:cNvPr>
          <p:cNvSpPr txBox="1">
            <a:spLocks/>
          </p:cNvSpPr>
          <p:nvPr/>
        </p:nvSpPr>
        <p:spPr>
          <a:xfrm>
            <a:off x="720000" y="2622550"/>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a:solidFill>
                  <a:schemeClr val="accent2"/>
                </a:solidFill>
              </a:rPr>
              <a:t>Goals</a:t>
            </a:r>
          </a:p>
        </p:txBody>
      </p:sp>
      <p:grpSp>
        <p:nvGrpSpPr>
          <p:cNvPr id="11" name="Google Shape;9319;p74">
            <a:extLst>
              <a:ext uri="{FF2B5EF4-FFF2-40B4-BE49-F238E27FC236}">
                <a16:creationId xmlns:a16="http://schemas.microsoft.com/office/drawing/2014/main" id="{63EFE02B-98BF-4B7B-A65B-D261473204D1}"/>
              </a:ext>
            </a:extLst>
          </p:cNvPr>
          <p:cNvGrpSpPr/>
          <p:nvPr/>
        </p:nvGrpSpPr>
        <p:grpSpPr>
          <a:xfrm>
            <a:off x="6082935" y="3460143"/>
            <a:ext cx="1555756" cy="1192474"/>
            <a:chOff x="6599718" y="2068734"/>
            <a:chExt cx="940737" cy="721067"/>
          </a:xfrm>
        </p:grpSpPr>
        <p:sp>
          <p:nvSpPr>
            <p:cNvPr id="15" name="Google Shape;9320;p74">
              <a:extLst>
                <a:ext uri="{FF2B5EF4-FFF2-40B4-BE49-F238E27FC236}">
                  <a16:creationId xmlns:a16="http://schemas.microsoft.com/office/drawing/2014/main" id="{2B221945-D3CE-43A2-BA84-24ECD987B09D}"/>
                </a:ext>
              </a:extLst>
            </p:cNvPr>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321;p74">
              <a:extLst>
                <a:ext uri="{FF2B5EF4-FFF2-40B4-BE49-F238E27FC236}">
                  <a16:creationId xmlns:a16="http://schemas.microsoft.com/office/drawing/2014/main" id="{358510B6-8957-4E41-827C-D7A65AD9AE85}"/>
                </a:ext>
              </a:extLst>
            </p:cNvPr>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322;p74">
              <a:extLst>
                <a:ext uri="{FF2B5EF4-FFF2-40B4-BE49-F238E27FC236}">
                  <a16:creationId xmlns:a16="http://schemas.microsoft.com/office/drawing/2014/main" id="{838EB10B-B97D-4BF5-A34A-A920F480A75D}"/>
                </a:ext>
              </a:extLst>
            </p:cNvPr>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323;p74">
              <a:extLst>
                <a:ext uri="{FF2B5EF4-FFF2-40B4-BE49-F238E27FC236}">
                  <a16:creationId xmlns:a16="http://schemas.microsoft.com/office/drawing/2014/main" id="{1644FFF3-811A-42A0-B5F3-75A8F81CF1CF}"/>
                </a:ext>
              </a:extLst>
            </p:cNvPr>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324;p74">
              <a:extLst>
                <a:ext uri="{FF2B5EF4-FFF2-40B4-BE49-F238E27FC236}">
                  <a16:creationId xmlns:a16="http://schemas.microsoft.com/office/drawing/2014/main" id="{8DF96172-24E9-40A8-B939-5142DB6A9D68}"/>
                </a:ext>
              </a:extLst>
            </p:cNvPr>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325;p74">
              <a:extLst>
                <a:ext uri="{FF2B5EF4-FFF2-40B4-BE49-F238E27FC236}">
                  <a16:creationId xmlns:a16="http://schemas.microsoft.com/office/drawing/2014/main" id="{B59BB01E-5AD1-4B56-A506-898732088139}"/>
                </a:ext>
              </a:extLst>
            </p:cNvPr>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9326;p74">
              <a:extLst>
                <a:ext uri="{FF2B5EF4-FFF2-40B4-BE49-F238E27FC236}">
                  <a16:creationId xmlns:a16="http://schemas.microsoft.com/office/drawing/2014/main" id="{F85FFA04-D1F2-4C91-BD39-8E9267DD9388}"/>
                </a:ext>
              </a:extLst>
            </p:cNvPr>
            <p:cNvGrpSpPr/>
            <p:nvPr/>
          </p:nvGrpSpPr>
          <p:grpSpPr>
            <a:xfrm>
              <a:off x="6836957" y="2068734"/>
              <a:ext cx="461892" cy="721067"/>
              <a:chOff x="6836957" y="2068734"/>
              <a:chExt cx="461892" cy="721067"/>
            </a:xfrm>
          </p:grpSpPr>
          <p:sp>
            <p:nvSpPr>
              <p:cNvPr id="22" name="Google Shape;9327;p74">
                <a:extLst>
                  <a:ext uri="{FF2B5EF4-FFF2-40B4-BE49-F238E27FC236}">
                    <a16:creationId xmlns:a16="http://schemas.microsoft.com/office/drawing/2014/main" id="{E62B1FDA-4EE4-4A3A-8D17-1C73CC31EA8F}"/>
                  </a:ext>
                </a:extLst>
              </p:cNvPr>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328;p74">
                <a:extLst>
                  <a:ext uri="{FF2B5EF4-FFF2-40B4-BE49-F238E27FC236}">
                    <a16:creationId xmlns:a16="http://schemas.microsoft.com/office/drawing/2014/main" id="{08786F16-592E-4281-872A-8AC773632A56}"/>
                  </a:ext>
                </a:extLst>
              </p:cNvPr>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329;p74">
                <a:extLst>
                  <a:ext uri="{FF2B5EF4-FFF2-40B4-BE49-F238E27FC236}">
                    <a16:creationId xmlns:a16="http://schemas.microsoft.com/office/drawing/2014/main" id="{AF285175-34AB-4A34-929F-DDAD5BBC7FD6}"/>
                  </a:ext>
                </a:extLst>
              </p:cNvPr>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330;p74">
                <a:extLst>
                  <a:ext uri="{FF2B5EF4-FFF2-40B4-BE49-F238E27FC236}">
                    <a16:creationId xmlns:a16="http://schemas.microsoft.com/office/drawing/2014/main" id="{0DB4FD41-E825-45E9-B7E7-CA4CB396A555}"/>
                  </a:ext>
                </a:extLst>
              </p:cNvPr>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331;p74">
                <a:extLst>
                  <a:ext uri="{FF2B5EF4-FFF2-40B4-BE49-F238E27FC236}">
                    <a16:creationId xmlns:a16="http://schemas.microsoft.com/office/drawing/2014/main" id="{B268E666-6929-42D2-B2B9-3093281F9D3D}"/>
                  </a:ext>
                </a:extLst>
              </p:cNvPr>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332;p74">
                <a:extLst>
                  <a:ext uri="{FF2B5EF4-FFF2-40B4-BE49-F238E27FC236}">
                    <a16:creationId xmlns:a16="http://schemas.microsoft.com/office/drawing/2014/main" id="{A969B4B3-2C5C-43D1-A9C0-6AF27ED1C6D9}"/>
                  </a:ext>
                </a:extLst>
              </p:cNvPr>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9333;p74">
                <a:extLst>
                  <a:ext uri="{FF2B5EF4-FFF2-40B4-BE49-F238E27FC236}">
                    <a16:creationId xmlns:a16="http://schemas.microsoft.com/office/drawing/2014/main" id="{4CEDC03F-6698-4839-A1AA-8B97775C9DCB}"/>
                  </a:ext>
                </a:extLst>
              </p:cNvPr>
              <p:cNvGrpSpPr/>
              <p:nvPr/>
            </p:nvGrpSpPr>
            <p:grpSpPr>
              <a:xfrm>
                <a:off x="6836957" y="2068734"/>
                <a:ext cx="461892" cy="721067"/>
                <a:chOff x="6836957" y="2068734"/>
                <a:chExt cx="461892" cy="721067"/>
              </a:xfrm>
            </p:grpSpPr>
            <p:sp>
              <p:nvSpPr>
                <p:cNvPr id="29" name="Google Shape;9334;p74">
                  <a:extLst>
                    <a:ext uri="{FF2B5EF4-FFF2-40B4-BE49-F238E27FC236}">
                      <a16:creationId xmlns:a16="http://schemas.microsoft.com/office/drawing/2014/main" id="{F0180679-B1FB-482D-869F-190D169C82D6}"/>
                    </a:ext>
                  </a:extLst>
                </p:cNvPr>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335;p74">
                  <a:extLst>
                    <a:ext uri="{FF2B5EF4-FFF2-40B4-BE49-F238E27FC236}">
                      <a16:creationId xmlns:a16="http://schemas.microsoft.com/office/drawing/2014/main" id="{0D1FE852-36F7-4406-B186-8C604BFA6261}"/>
                    </a:ext>
                  </a:extLst>
                </p:cNvPr>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336;p74">
                  <a:extLst>
                    <a:ext uri="{FF2B5EF4-FFF2-40B4-BE49-F238E27FC236}">
                      <a16:creationId xmlns:a16="http://schemas.microsoft.com/office/drawing/2014/main" id="{F0EC5674-88ED-4740-87AF-941AF2BC08C3}"/>
                    </a:ext>
                  </a:extLst>
                </p:cNvPr>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337;p74">
                  <a:extLst>
                    <a:ext uri="{FF2B5EF4-FFF2-40B4-BE49-F238E27FC236}">
                      <a16:creationId xmlns:a16="http://schemas.microsoft.com/office/drawing/2014/main" id="{5D27BE54-143E-4B60-BF6B-4EA03EEEC3FB}"/>
                    </a:ext>
                  </a:extLst>
                </p:cNvPr>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338;p74">
                  <a:extLst>
                    <a:ext uri="{FF2B5EF4-FFF2-40B4-BE49-F238E27FC236}">
                      <a16:creationId xmlns:a16="http://schemas.microsoft.com/office/drawing/2014/main" id="{CD7882F2-0ADC-461E-A29B-8F1DD4829752}"/>
                    </a:ext>
                  </a:extLst>
                </p:cNvPr>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339;p74">
                  <a:extLst>
                    <a:ext uri="{FF2B5EF4-FFF2-40B4-BE49-F238E27FC236}">
                      <a16:creationId xmlns:a16="http://schemas.microsoft.com/office/drawing/2014/main" id="{200DF563-50F9-4E22-A228-FEDE0BA4D6D7}"/>
                    </a:ext>
                  </a:extLst>
                </p:cNvPr>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340;p74">
                  <a:extLst>
                    <a:ext uri="{FF2B5EF4-FFF2-40B4-BE49-F238E27FC236}">
                      <a16:creationId xmlns:a16="http://schemas.microsoft.com/office/drawing/2014/main" id="{89001E1F-F920-443A-A844-891AB0F274DD}"/>
                    </a:ext>
                  </a:extLst>
                </p:cNvPr>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7" name="Google Shape;701;p28">
            <a:extLst>
              <a:ext uri="{FF2B5EF4-FFF2-40B4-BE49-F238E27FC236}">
                <a16:creationId xmlns:a16="http://schemas.microsoft.com/office/drawing/2014/main" id="{BF9AAC4E-0EA8-4F91-843C-D9162AB31DE1}"/>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12/18</a:t>
            </a:r>
          </a:p>
        </p:txBody>
      </p:sp>
    </p:spTree>
    <p:extLst>
      <p:ext uri="{BB962C8B-B14F-4D97-AF65-F5344CB8AC3E}">
        <p14:creationId xmlns:p14="http://schemas.microsoft.com/office/powerpoint/2010/main" val="2124484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SECOPS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C7193F95-0ED0-4839-9418-E71C4E7A6941}"/>
              </a:ext>
            </a:extLst>
          </p:cNvPr>
          <p:cNvSpPr txBox="1">
            <a:spLocks noGrp="1"/>
          </p:cNvSpPr>
          <p:nvPr>
            <p:ph type="body" idx="1"/>
          </p:nvPr>
        </p:nvSpPr>
        <p:spPr>
          <a:xfrm>
            <a:off x="735874" y="1460100"/>
            <a:ext cx="3039201" cy="1219600"/>
          </a:xfrm>
          <a:prstGeom prst="rect">
            <a:avLst/>
          </a:prstGeom>
        </p:spPr>
        <p:txBody>
          <a:bodyPr spcFirstLastPara="1" wrap="square" lIns="91425" tIns="91425" rIns="91425" bIns="91425" anchor="t" anchorCtr="0">
            <a:noAutofit/>
          </a:bodyPr>
          <a:lstStyle/>
          <a:p>
            <a:pPr marL="171450" indent="-171450">
              <a:buSzPts val="1100"/>
            </a:pPr>
            <a:r>
              <a:rPr lang="en-US" dirty="0"/>
              <a:t>Improved productivity</a:t>
            </a:r>
          </a:p>
          <a:p>
            <a:pPr marL="171450" indent="-171450">
              <a:spcBef>
                <a:spcPts val="800"/>
              </a:spcBef>
              <a:buSzPts val="1100"/>
            </a:pPr>
            <a:r>
              <a:rPr lang="en-US" dirty="0"/>
              <a:t>More efficient use of shared resources</a:t>
            </a:r>
          </a:p>
          <a:p>
            <a:pPr marL="171450" indent="-171450">
              <a:spcBef>
                <a:spcPts val="800"/>
              </a:spcBef>
              <a:buSzPts val="1100"/>
            </a:pPr>
            <a:r>
              <a:rPr lang="en-US" dirty="0"/>
              <a:t>Minimize application and business interruptions</a:t>
            </a:r>
          </a:p>
          <a:p>
            <a:pPr marL="171450" indent="-171450">
              <a:spcBef>
                <a:spcPts val="800"/>
              </a:spcBef>
              <a:buSzPts val="1100"/>
            </a:pPr>
            <a:r>
              <a:rPr lang="en-US" dirty="0"/>
              <a:t>More effective security audits</a:t>
            </a:r>
          </a:p>
          <a:p>
            <a:pPr marL="171450" indent="-171450">
              <a:spcBef>
                <a:spcPts val="800"/>
              </a:spcBef>
              <a:buSzPts val="1100"/>
            </a:pPr>
            <a:r>
              <a:rPr lang="en-US" dirty="0"/>
              <a:t>High transparency on vulnerabilities in the company</a:t>
            </a:r>
          </a:p>
          <a:p>
            <a:pPr marL="171450" indent="-171450">
              <a:spcBef>
                <a:spcPts val="800"/>
              </a:spcBef>
              <a:buSzPts val="1100"/>
            </a:pPr>
            <a:r>
              <a:rPr lang="en-US" dirty="0"/>
              <a:t>Improved security incident response</a:t>
            </a:r>
          </a:p>
          <a:p>
            <a:pPr marL="171450" indent="-171450">
              <a:buSzPts val="1100"/>
            </a:pPr>
            <a:endParaRPr lang="en-AU" dirty="0"/>
          </a:p>
        </p:txBody>
      </p:sp>
      <p:sp>
        <p:nvSpPr>
          <p:cNvPr id="14" name="Google Shape;1288;p52">
            <a:extLst>
              <a:ext uri="{FF2B5EF4-FFF2-40B4-BE49-F238E27FC236}">
                <a16:creationId xmlns:a16="http://schemas.microsoft.com/office/drawing/2014/main" id="{1E2DF34F-FCC5-42C6-8291-536D3BF63C5F}"/>
              </a:ext>
            </a:extLst>
          </p:cNvPr>
          <p:cNvSpPr txBox="1">
            <a:spLocks/>
          </p:cNvSpPr>
          <p:nvPr/>
        </p:nvSpPr>
        <p:spPr>
          <a:xfrm>
            <a:off x="720000" y="997363"/>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a:solidFill>
                  <a:schemeClr val="accent2"/>
                </a:solidFill>
              </a:rPr>
              <a:t>Benefits</a:t>
            </a:r>
          </a:p>
        </p:txBody>
      </p:sp>
      <p:grpSp>
        <p:nvGrpSpPr>
          <p:cNvPr id="36" name="Google Shape;827;p35">
            <a:extLst>
              <a:ext uri="{FF2B5EF4-FFF2-40B4-BE49-F238E27FC236}">
                <a16:creationId xmlns:a16="http://schemas.microsoft.com/office/drawing/2014/main" id="{6BE19473-AF83-4A62-A8FF-D0BFD6188F4F}"/>
              </a:ext>
            </a:extLst>
          </p:cNvPr>
          <p:cNvGrpSpPr/>
          <p:nvPr/>
        </p:nvGrpSpPr>
        <p:grpSpPr>
          <a:xfrm>
            <a:off x="6275049" y="1382979"/>
            <a:ext cx="2377553" cy="2377553"/>
            <a:chOff x="6198197" y="1098851"/>
            <a:chExt cx="2945797" cy="2945797"/>
          </a:xfrm>
        </p:grpSpPr>
        <p:sp>
          <p:nvSpPr>
            <p:cNvPr id="37" name="Google Shape;828;p35">
              <a:extLst>
                <a:ext uri="{FF2B5EF4-FFF2-40B4-BE49-F238E27FC236}">
                  <a16:creationId xmlns:a16="http://schemas.microsoft.com/office/drawing/2014/main" id="{C6ADECF1-EA4E-4DE7-897B-1055942F40A4}"/>
                </a:ext>
              </a:extLst>
            </p:cNvPr>
            <p:cNvSpPr/>
            <p:nvPr/>
          </p:nvSpPr>
          <p:spPr>
            <a:xfrm>
              <a:off x="7315562" y="1098851"/>
              <a:ext cx="1218960" cy="1218960"/>
            </a:xfrm>
            <a:custGeom>
              <a:avLst/>
              <a:gdLst/>
              <a:ahLst/>
              <a:cxnLst/>
              <a:rect l="l" t="t" r="r" b="b"/>
              <a:pathLst>
                <a:path w="78289" h="78289" extrusionOk="0">
                  <a:moveTo>
                    <a:pt x="39134" y="22835"/>
                  </a:moveTo>
                  <a:cubicBezTo>
                    <a:pt x="41240" y="22835"/>
                    <a:pt x="43361" y="23241"/>
                    <a:pt x="45375" y="24074"/>
                  </a:cubicBezTo>
                  <a:cubicBezTo>
                    <a:pt x="51475" y="26586"/>
                    <a:pt x="55454" y="32556"/>
                    <a:pt x="55454" y="39145"/>
                  </a:cubicBezTo>
                  <a:cubicBezTo>
                    <a:pt x="55454" y="48148"/>
                    <a:pt x="48148" y="55455"/>
                    <a:pt x="39145" y="55455"/>
                  </a:cubicBezTo>
                  <a:cubicBezTo>
                    <a:pt x="32555" y="55455"/>
                    <a:pt x="26586" y="51475"/>
                    <a:pt x="24074" y="45375"/>
                  </a:cubicBezTo>
                  <a:cubicBezTo>
                    <a:pt x="21562" y="39308"/>
                    <a:pt x="22932" y="32262"/>
                    <a:pt x="27597" y="27597"/>
                  </a:cubicBezTo>
                  <a:cubicBezTo>
                    <a:pt x="30714" y="24481"/>
                    <a:pt x="34893" y="22835"/>
                    <a:pt x="39134" y="22835"/>
                  </a:cubicBezTo>
                  <a:close/>
                  <a:moveTo>
                    <a:pt x="32621" y="1"/>
                  </a:moveTo>
                  <a:lnTo>
                    <a:pt x="32621" y="7177"/>
                  </a:lnTo>
                  <a:cubicBezTo>
                    <a:pt x="28543" y="8025"/>
                    <a:pt x="24629" y="9624"/>
                    <a:pt x="21171" y="11940"/>
                  </a:cubicBezTo>
                  <a:lnTo>
                    <a:pt x="16082" y="6851"/>
                  </a:lnTo>
                  <a:lnTo>
                    <a:pt x="6851" y="16083"/>
                  </a:lnTo>
                  <a:lnTo>
                    <a:pt x="11940" y="21171"/>
                  </a:lnTo>
                  <a:cubicBezTo>
                    <a:pt x="9624" y="24629"/>
                    <a:pt x="8025" y="28543"/>
                    <a:pt x="7177" y="32621"/>
                  </a:cubicBezTo>
                  <a:lnTo>
                    <a:pt x="1" y="32621"/>
                  </a:lnTo>
                  <a:lnTo>
                    <a:pt x="1" y="45669"/>
                  </a:lnTo>
                  <a:lnTo>
                    <a:pt x="7177" y="45669"/>
                  </a:lnTo>
                  <a:cubicBezTo>
                    <a:pt x="8025" y="49746"/>
                    <a:pt x="9624" y="53661"/>
                    <a:pt x="11940" y="57118"/>
                  </a:cubicBezTo>
                  <a:lnTo>
                    <a:pt x="6851" y="62207"/>
                  </a:lnTo>
                  <a:lnTo>
                    <a:pt x="16082" y="71438"/>
                  </a:lnTo>
                  <a:lnTo>
                    <a:pt x="21171" y="66350"/>
                  </a:lnTo>
                  <a:cubicBezTo>
                    <a:pt x="24629" y="68666"/>
                    <a:pt x="28543" y="70264"/>
                    <a:pt x="32621" y="71112"/>
                  </a:cubicBezTo>
                  <a:lnTo>
                    <a:pt x="32621" y="78289"/>
                  </a:lnTo>
                  <a:lnTo>
                    <a:pt x="45668" y="78289"/>
                  </a:lnTo>
                  <a:lnTo>
                    <a:pt x="45668" y="71112"/>
                  </a:lnTo>
                  <a:cubicBezTo>
                    <a:pt x="49746" y="70264"/>
                    <a:pt x="53660" y="68666"/>
                    <a:pt x="57118" y="66350"/>
                  </a:cubicBezTo>
                  <a:lnTo>
                    <a:pt x="62207" y="71438"/>
                  </a:lnTo>
                  <a:lnTo>
                    <a:pt x="71438" y="62207"/>
                  </a:lnTo>
                  <a:lnTo>
                    <a:pt x="66349" y="57118"/>
                  </a:lnTo>
                  <a:cubicBezTo>
                    <a:pt x="68665" y="53661"/>
                    <a:pt x="70264" y="49746"/>
                    <a:pt x="71112" y="45669"/>
                  </a:cubicBezTo>
                  <a:lnTo>
                    <a:pt x="78288" y="45669"/>
                  </a:lnTo>
                  <a:lnTo>
                    <a:pt x="78288" y="32621"/>
                  </a:lnTo>
                  <a:lnTo>
                    <a:pt x="71112" y="32621"/>
                  </a:lnTo>
                  <a:cubicBezTo>
                    <a:pt x="70264" y="28543"/>
                    <a:pt x="68665" y="24629"/>
                    <a:pt x="66349" y="21171"/>
                  </a:cubicBezTo>
                  <a:lnTo>
                    <a:pt x="71438" y="16083"/>
                  </a:lnTo>
                  <a:lnTo>
                    <a:pt x="62207" y="6851"/>
                  </a:lnTo>
                  <a:lnTo>
                    <a:pt x="57118" y="11940"/>
                  </a:lnTo>
                  <a:cubicBezTo>
                    <a:pt x="53660" y="9624"/>
                    <a:pt x="49746" y="8025"/>
                    <a:pt x="45668" y="7177"/>
                  </a:cubicBezTo>
                  <a:lnTo>
                    <a:pt x="45668" y="1"/>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29;p35">
              <a:extLst>
                <a:ext uri="{FF2B5EF4-FFF2-40B4-BE49-F238E27FC236}">
                  <a16:creationId xmlns:a16="http://schemas.microsoft.com/office/drawing/2014/main" id="{4166D974-C4FE-44C5-B0A8-79BD4F4A96E0}"/>
                </a:ext>
              </a:extLst>
            </p:cNvPr>
            <p:cNvSpPr/>
            <p:nvPr/>
          </p:nvSpPr>
          <p:spPr>
            <a:xfrm>
              <a:off x="7213984" y="2419374"/>
              <a:ext cx="355541" cy="152384"/>
            </a:xfrm>
            <a:custGeom>
              <a:avLst/>
              <a:gdLst/>
              <a:ahLst/>
              <a:cxnLst/>
              <a:rect l="l" t="t" r="r" b="b"/>
              <a:pathLst>
                <a:path w="22835" h="9787" extrusionOk="0">
                  <a:moveTo>
                    <a:pt x="1" y="1"/>
                  </a:moveTo>
                  <a:lnTo>
                    <a:pt x="1" y="9787"/>
                  </a:lnTo>
                  <a:lnTo>
                    <a:pt x="22835" y="9787"/>
                  </a:lnTo>
                  <a:lnTo>
                    <a:pt x="22835" y="1"/>
                  </a:lnTo>
                  <a:close/>
                </a:path>
              </a:pathLst>
            </a:custGeom>
            <a:solidFill>
              <a:srgbClr val="4B62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30;p35">
              <a:extLst>
                <a:ext uri="{FF2B5EF4-FFF2-40B4-BE49-F238E27FC236}">
                  <a16:creationId xmlns:a16="http://schemas.microsoft.com/office/drawing/2014/main" id="{C7B17C25-FBAC-46C3-89AB-EFEC2C9670EF}"/>
                </a:ext>
              </a:extLst>
            </p:cNvPr>
            <p:cNvSpPr/>
            <p:nvPr/>
          </p:nvSpPr>
          <p:spPr>
            <a:xfrm>
              <a:off x="6283022" y="3307176"/>
              <a:ext cx="698875" cy="536854"/>
            </a:xfrm>
            <a:custGeom>
              <a:avLst/>
              <a:gdLst/>
              <a:ahLst/>
              <a:cxnLst/>
              <a:rect l="l" t="t" r="r" b="b"/>
              <a:pathLst>
                <a:path w="44886" h="34480" extrusionOk="0">
                  <a:moveTo>
                    <a:pt x="12722" y="0"/>
                  </a:moveTo>
                  <a:lnTo>
                    <a:pt x="9004" y="5350"/>
                  </a:lnTo>
                  <a:lnTo>
                    <a:pt x="21497" y="14092"/>
                  </a:lnTo>
                  <a:lnTo>
                    <a:pt x="0" y="29130"/>
                  </a:lnTo>
                  <a:lnTo>
                    <a:pt x="3752" y="34479"/>
                  </a:lnTo>
                  <a:lnTo>
                    <a:pt x="27173" y="18072"/>
                  </a:lnTo>
                  <a:lnTo>
                    <a:pt x="39666" y="26814"/>
                  </a:lnTo>
                  <a:lnTo>
                    <a:pt x="43418" y="21464"/>
                  </a:lnTo>
                  <a:lnTo>
                    <a:pt x="32849" y="14092"/>
                  </a:lnTo>
                  <a:lnTo>
                    <a:pt x="44885" y="5676"/>
                  </a:lnTo>
                  <a:lnTo>
                    <a:pt x="41134" y="326"/>
                  </a:lnTo>
                  <a:lnTo>
                    <a:pt x="27173" y="10112"/>
                  </a:lnTo>
                  <a:lnTo>
                    <a:pt x="127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31;p35">
              <a:extLst>
                <a:ext uri="{FF2B5EF4-FFF2-40B4-BE49-F238E27FC236}">
                  <a16:creationId xmlns:a16="http://schemas.microsoft.com/office/drawing/2014/main" id="{9CCE94ED-14A4-4A86-9E8B-6D3649FE23DE}"/>
                </a:ext>
              </a:extLst>
            </p:cNvPr>
            <p:cNvSpPr/>
            <p:nvPr/>
          </p:nvSpPr>
          <p:spPr>
            <a:xfrm>
              <a:off x="6807669" y="3130425"/>
              <a:ext cx="406330" cy="914224"/>
            </a:xfrm>
            <a:custGeom>
              <a:avLst/>
              <a:gdLst/>
              <a:ahLst/>
              <a:cxnLst/>
              <a:rect l="l" t="t" r="r" b="b"/>
              <a:pathLst>
                <a:path w="26097" h="58717" extrusionOk="0">
                  <a:moveTo>
                    <a:pt x="1" y="0"/>
                  </a:moveTo>
                  <a:lnTo>
                    <a:pt x="19573" y="58716"/>
                  </a:lnTo>
                  <a:lnTo>
                    <a:pt x="26097" y="58716"/>
                  </a:lnTo>
                  <a:lnTo>
                    <a:pt x="143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32;p35">
              <a:extLst>
                <a:ext uri="{FF2B5EF4-FFF2-40B4-BE49-F238E27FC236}">
                  <a16:creationId xmlns:a16="http://schemas.microsoft.com/office/drawing/2014/main" id="{72619A2B-CB97-4E38-845B-3430DC6830C9}"/>
                </a:ext>
              </a:extLst>
            </p:cNvPr>
            <p:cNvSpPr/>
            <p:nvPr/>
          </p:nvSpPr>
          <p:spPr>
            <a:xfrm>
              <a:off x="6198197" y="3130425"/>
              <a:ext cx="406330" cy="914224"/>
            </a:xfrm>
            <a:custGeom>
              <a:avLst/>
              <a:gdLst/>
              <a:ahLst/>
              <a:cxnLst/>
              <a:rect l="l" t="t" r="r" b="b"/>
              <a:pathLst>
                <a:path w="26097" h="58717" extrusionOk="0">
                  <a:moveTo>
                    <a:pt x="11744" y="0"/>
                  </a:moveTo>
                  <a:lnTo>
                    <a:pt x="1" y="58716"/>
                  </a:lnTo>
                  <a:lnTo>
                    <a:pt x="6525" y="58716"/>
                  </a:lnTo>
                  <a:lnTo>
                    <a:pt x="260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33;p35">
              <a:extLst>
                <a:ext uri="{FF2B5EF4-FFF2-40B4-BE49-F238E27FC236}">
                  <a16:creationId xmlns:a16="http://schemas.microsoft.com/office/drawing/2014/main" id="{EF9E5527-2DC0-408A-92A8-902D0890D7B9}"/>
                </a:ext>
              </a:extLst>
            </p:cNvPr>
            <p:cNvSpPr/>
            <p:nvPr/>
          </p:nvSpPr>
          <p:spPr>
            <a:xfrm>
              <a:off x="6198197" y="2267006"/>
              <a:ext cx="1371328" cy="1015802"/>
            </a:xfrm>
            <a:custGeom>
              <a:avLst/>
              <a:gdLst/>
              <a:ahLst/>
              <a:cxnLst/>
              <a:rect l="l" t="t" r="r" b="b"/>
              <a:pathLst>
                <a:path w="88075" h="65241" extrusionOk="0">
                  <a:moveTo>
                    <a:pt x="9787" y="1"/>
                  </a:moveTo>
                  <a:cubicBezTo>
                    <a:pt x="4372" y="1"/>
                    <a:pt x="1" y="4372"/>
                    <a:pt x="1" y="9787"/>
                  </a:cubicBezTo>
                  <a:lnTo>
                    <a:pt x="1" y="39144"/>
                  </a:lnTo>
                  <a:cubicBezTo>
                    <a:pt x="1" y="53562"/>
                    <a:pt x="11679" y="65240"/>
                    <a:pt x="26097" y="65240"/>
                  </a:cubicBezTo>
                  <a:lnTo>
                    <a:pt x="88075" y="65240"/>
                  </a:lnTo>
                  <a:lnTo>
                    <a:pt x="88075" y="48930"/>
                  </a:lnTo>
                  <a:lnTo>
                    <a:pt x="32621" y="48930"/>
                  </a:lnTo>
                  <a:cubicBezTo>
                    <a:pt x="23618" y="48930"/>
                    <a:pt x="16311" y="41624"/>
                    <a:pt x="16311" y="32621"/>
                  </a:cubicBezTo>
                  <a:lnTo>
                    <a:pt x="16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34;p35">
              <a:extLst>
                <a:ext uri="{FF2B5EF4-FFF2-40B4-BE49-F238E27FC236}">
                  <a16:creationId xmlns:a16="http://schemas.microsoft.com/office/drawing/2014/main" id="{93C202A0-086A-48DB-AF3C-DE6D8C96AE15}"/>
                </a:ext>
              </a:extLst>
            </p:cNvPr>
            <p:cNvSpPr/>
            <p:nvPr/>
          </p:nvSpPr>
          <p:spPr>
            <a:xfrm>
              <a:off x="6706090" y="2774900"/>
              <a:ext cx="1523696" cy="1168170"/>
            </a:xfrm>
            <a:custGeom>
              <a:avLst/>
              <a:gdLst/>
              <a:ahLst/>
              <a:cxnLst/>
              <a:rect l="l" t="t" r="r" b="b"/>
              <a:pathLst>
                <a:path w="97861" h="75027" extrusionOk="0">
                  <a:moveTo>
                    <a:pt x="1" y="1"/>
                  </a:moveTo>
                  <a:cubicBezTo>
                    <a:pt x="1" y="10798"/>
                    <a:pt x="8776" y="19572"/>
                    <a:pt x="19573" y="19572"/>
                  </a:cubicBezTo>
                  <a:lnTo>
                    <a:pt x="65241" y="19572"/>
                  </a:lnTo>
                  <a:lnTo>
                    <a:pt x="78289" y="75026"/>
                  </a:lnTo>
                  <a:lnTo>
                    <a:pt x="84812" y="75026"/>
                  </a:lnTo>
                  <a:lnTo>
                    <a:pt x="97860" y="68502"/>
                  </a:lnTo>
                  <a:lnTo>
                    <a:pt x="83932" y="10015"/>
                  </a:lnTo>
                  <a:cubicBezTo>
                    <a:pt x="82529" y="4143"/>
                    <a:pt x="77277" y="1"/>
                    <a:pt x="7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35;p35">
              <a:extLst>
                <a:ext uri="{FF2B5EF4-FFF2-40B4-BE49-F238E27FC236}">
                  <a16:creationId xmlns:a16="http://schemas.microsoft.com/office/drawing/2014/main" id="{B2C82FE9-55F7-4D8F-BBFA-052FC84C2489}"/>
                </a:ext>
              </a:extLst>
            </p:cNvPr>
            <p:cNvSpPr/>
            <p:nvPr/>
          </p:nvSpPr>
          <p:spPr>
            <a:xfrm>
              <a:off x="7925034" y="3841476"/>
              <a:ext cx="507909" cy="203173"/>
            </a:xfrm>
            <a:custGeom>
              <a:avLst/>
              <a:gdLst/>
              <a:ahLst/>
              <a:cxnLst/>
              <a:rect l="l" t="t" r="r" b="b"/>
              <a:pathLst>
                <a:path w="32621" h="13049" extrusionOk="0">
                  <a:moveTo>
                    <a:pt x="19572" y="0"/>
                  </a:moveTo>
                  <a:lnTo>
                    <a:pt x="6524" y="6524"/>
                  </a:lnTo>
                  <a:lnTo>
                    <a:pt x="1" y="6524"/>
                  </a:lnTo>
                  <a:lnTo>
                    <a:pt x="1" y="13048"/>
                  </a:lnTo>
                  <a:lnTo>
                    <a:pt x="32620" y="13048"/>
                  </a:lnTo>
                  <a:lnTo>
                    <a:pt x="32620" y="6524"/>
                  </a:lnTo>
                  <a:lnTo>
                    <a:pt x="19572" y="0"/>
                  </a:lnTo>
                  <a:close/>
                </a:path>
              </a:pathLst>
            </a:custGeom>
            <a:solidFill>
              <a:srgbClr val="794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36;p35">
              <a:extLst>
                <a:ext uri="{FF2B5EF4-FFF2-40B4-BE49-F238E27FC236}">
                  <a16:creationId xmlns:a16="http://schemas.microsoft.com/office/drawing/2014/main" id="{387CEF96-988D-44A2-8787-B4CBB1817A2E}"/>
                </a:ext>
              </a:extLst>
            </p:cNvPr>
            <p:cNvSpPr/>
            <p:nvPr/>
          </p:nvSpPr>
          <p:spPr>
            <a:xfrm>
              <a:off x="6283022" y="1962270"/>
              <a:ext cx="1184924" cy="812645"/>
            </a:xfrm>
            <a:custGeom>
              <a:avLst/>
              <a:gdLst/>
              <a:ahLst/>
              <a:cxnLst/>
              <a:rect l="l" t="t" r="r" b="b"/>
              <a:pathLst>
                <a:path w="76103" h="52193" extrusionOk="0">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55715" y="29359"/>
                  </a:lnTo>
                  <a:lnTo>
                    <a:pt x="76103" y="29359"/>
                  </a:lnTo>
                  <a:lnTo>
                    <a:pt x="60739" y="12103"/>
                  </a:lnTo>
                  <a:lnTo>
                    <a:pt x="53888" y="4372"/>
                  </a:lnTo>
                  <a:cubicBezTo>
                    <a:pt x="51409" y="1599"/>
                    <a:pt x="47886" y="1"/>
                    <a:pt x="44135" y="1"/>
                  </a:cubicBez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37;p35">
              <a:extLst>
                <a:ext uri="{FF2B5EF4-FFF2-40B4-BE49-F238E27FC236}">
                  <a16:creationId xmlns:a16="http://schemas.microsoft.com/office/drawing/2014/main" id="{8BF69F34-B4B4-4EF1-BD2D-6E5BE9885A7E}"/>
                </a:ext>
              </a:extLst>
            </p:cNvPr>
            <p:cNvSpPr/>
            <p:nvPr/>
          </p:nvSpPr>
          <p:spPr>
            <a:xfrm>
              <a:off x="6283022" y="1962270"/>
              <a:ext cx="945706" cy="812645"/>
            </a:xfrm>
            <a:custGeom>
              <a:avLst/>
              <a:gdLst/>
              <a:ahLst/>
              <a:cxnLst/>
              <a:rect l="l" t="t" r="r" b="b"/>
              <a:pathLst>
                <a:path w="60739" h="52193" extrusionOk="0">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60739" y="12103"/>
                  </a:lnTo>
                  <a:lnTo>
                    <a:pt x="53888" y="4372"/>
                  </a:lnTo>
                  <a:cubicBezTo>
                    <a:pt x="51409" y="1599"/>
                    <a:pt x="47886" y="1"/>
                    <a:pt x="441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8;p35">
              <a:extLst>
                <a:ext uri="{FF2B5EF4-FFF2-40B4-BE49-F238E27FC236}">
                  <a16:creationId xmlns:a16="http://schemas.microsoft.com/office/drawing/2014/main" id="{C76F182E-FAA5-46E0-A8D7-8E99917775B3}"/>
                </a:ext>
              </a:extLst>
            </p:cNvPr>
            <p:cNvSpPr/>
            <p:nvPr/>
          </p:nvSpPr>
          <p:spPr>
            <a:xfrm>
              <a:off x="6756880" y="2571742"/>
              <a:ext cx="2387115" cy="203173"/>
            </a:xfrm>
            <a:custGeom>
              <a:avLst/>
              <a:gdLst/>
              <a:ahLst/>
              <a:cxnLst/>
              <a:rect l="l" t="t" r="r" b="b"/>
              <a:pathLst>
                <a:path w="153315" h="13049" extrusionOk="0">
                  <a:moveTo>
                    <a:pt x="1" y="1"/>
                  </a:moveTo>
                  <a:lnTo>
                    <a:pt x="1" y="13049"/>
                  </a:lnTo>
                  <a:lnTo>
                    <a:pt x="153314" y="13049"/>
                  </a:lnTo>
                  <a:lnTo>
                    <a:pt x="1533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9;p35">
              <a:extLst>
                <a:ext uri="{FF2B5EF4-FFF2-40B4-BE49-F238E27FC236}">
                  <a16:creationId xmlns:a16="http://schemas.microsoft.com/office/drawing/2014/main" id="{62B2A5F6-85F6-4AC2-BCA7-EAAB9F10447C}"/>
                </a:ext>
              </a:extLst>
            </p:cNvPr>
            <p:cNvSpPr/>
            <p:nvPr/>
          </p:nvSpPr>
          <p:spPr>
            <a:xfrm>
              <a:off x="6381051" y="2302942"/>
              <a:ext cx="141718" cy="131302"/>
            </a:xfrm>
            <a:custGeom>
              <a:avLst/>
              <a:gdLst/>
              <a:ahLst/>
              <a:cxnLst/>
              <a:rect l="l" t="t" r="r" b="b"/>
              <a:pathLst>
                <a:path w="9102" h="8433" extrusionOk="0">
                  <a:moveTo>
                    <a:pt x="3605" y="1"/>
                  </a:moveTo>
                  <a:cubicBezTo>
                    <a:pt x="2773" y="1"/>
                    <a:pt x="1941" y="319"/>
                    <a:pt x="1305" y="955"/>
                  </a:cubicBezTo>
                  <a:cubicBezTo>
                    <a:pt x="0" y="2227"/>
                    <a:pt x="0" y="4282"/>
                    <a:pt x="1305" y="5554"/>
                  </a:cubicBezTo>
                  <a:lnTo>
                    <a:pt x="3197" y="7479"/>
                  </a:lnTo>
                  <a:cubicBezTo>
                    <a:pt x="3833" y="8115"/>
                    <a:pt x="4665" y="8433"/>
                    <a:pt x="5501" y="8433"/>
                  </a:cubicBezTo>
                  <a:cubicBezTo>
                    <a:pt x="6337" y="8433"/>
                    <a:pt x="7176" y="8115"/>
                    <a:pt x="7829" y="7479"/>
                  </a:cubicBezTo>
                  <a:cubicBezTo>
                    <a:pt x="9101" y="6206"/>
                    <a:pt x="9101" y="4151"/>
                    <a:pt x="7829" y="2847"/>
                  </a:cubicBezTo>
                  <a:lnTo>
                    <a:pt x="5904" y="955"/>
                  </a:lnTo>
                  <a:cubicBezTo>
                    <a:pt x="5268" y="319"/>
                    <a:pt x="4436" y="1"/>
                    <a:pt x="3605" y="1"/>
                  </a:cubicBezTo>
                  <a:close/>
                </a:path>
              </a:pathLst>
            </a:custGeom>
            <a:solidFill>
              <a:srgbClr val="B39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40;p35">
              <a:extLst>
                <a:ext uri="{FF2B5EF4-FFF2-40B4-BE49-F238E27FC236}">
                  <a16:creationId xmlns:a16="http://schemas.microsoft.com/office/drawing/2014/main" id="{6DAE951D-A8D0-4514-9B0D-78C75213E327}"/>
                </a:ext>
              </a:extLst>
            </p:cNvPr>
            <p:cNvSpPr/>
            <p:nvPr/>
          </p:nvSpPr>
          <p:spPr>
            <a:xfrm>
              <a:off x="6498371" y="2115152"/>
              <a:ext cx="176766" cy="166724"/>
            </a:xfrm>
            <a:custGeom>
              <a:avLst/>
              <a:gdLst/>
              <a:ahLst/>
              <a:cxnLst/>
              <a:rect l="l" t="t" r="r" b="b"/>
              <a:pathLst>
                <a:path w="11353" h="10708" extrusionOk="0">
                  <a:moveTo>
                    <a:pt x="3601" y="0"/>
                  </a:moveTo>
                  <a:cubicBezTo>
                    <a:pt x="2765" y="0"/>
                    <a:pt x="1925" y="327"/>
                    <a:pt x="1272" y="979"/>
                  </a:cubicBezTo>
                  <a:cubicBezTo>
                    <a:pt x="0" y="2251"/>
                    <a:pt x="0" y="4306"/>
                    <a:pt x="1272" y="5578"/>
                  </a:cubicBezTo>
                  <a:lnTo>
                    <a:pt x="5448" y="9754"/>
                  </a:lnTo>
                  <a:cubicBezTo>
                    <a:pt x="6084" y="10390"/>
                    <a:pt x="6916" y="10708"/>
                    <a:pt x="7752" y="10708"/>
                  </a:cubicBezTo>
                  <a:cubicBezTo>
                    <a:pt x="8587" y="10708"/>
                    <a:pt x="9427" y="10390"/>
                    <a:pt x="10080" y="9754"/>
                  </a:cubicBezTo>
                  <a:cubicBezTo>
                    <a:pt x="11352" y="8481"/>
                    <a:pt x="11352" y="6426"/>
                    <a:pt x="10080" y="5122"/>
                  </a:cubicBezTo>
                  <a:lnTo>
                    <a:pt x="5904" y="979"/>
                  </a:lnTo>
                  <a:cubicBezTo>
                    <a:pt x="5268" y="327"/>
                    <a:pt x="4437" y="0"/>
                    <a:pt x="3601" y="0"/>
                  </a:cubicBezTo>
                  <a:close/>
                </a:path>
              </a:pathLst>
            </a:custGeom>
            <a:solidFill>
              <a:srgbClr val="B39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41;p35">
              <a:extLst>
                <a:ext uri="{FF2B5EF4-FFF2-40B4-BE49-F238E27FC236}">
                  <a16:creationId xmlns:a16="http://schemas.microsoft.com/office/drawing/2014/main" id="{FA02EBD5-8386-4881-BDAB-2DC1D24C2EF0}"/>
                </a:ext>
              </a:extLst>
            </p:cNvPr>
            <p:cNvSpPr/>
            <p:nvPr/>
          </p:nvSpPr>
          <p:spPr>
            <a:xfrm>
              <a:off x="6655301" y="1809902"/>
              <a:ext cx="203173" cy="304752"/>
            </a:xfrm>
            <a:custGeom>
              <a:avLst/>
              <a:gdLst/>
              <a:ahLst/>
              <a:cxnLst/>
              <a:rect l="l" t="t" r="r" b="b"/>
              <a:pathLst>
                <a:path w="13049" h="19573" extrusionOk="0">
                  <a:moveTo>
                    <a:pt x="1" y="1"/>
                  </a:moveTo>
                  <a:lnTo>
                    <a:pt x="1" y="13049"/>
                  </a:lnTo>
                  <a:lnTo>
                    <a:pt x="6525" y="19573"/>
                  </a:lnTo>
                  <a:lnTo>
                    <a:pt x="13049" y="13049"/>
                  </a:lnTo>
                  <a:lnTo>
                    <a:pt x="13049"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42;p35">
              <a:extLst>
                <a:ext uri="{FF2B5EF4-FFF2-40B4-BE49-F238E27FC236}">
                  <a16:creationId xmlns:a16="http://schemas.microsoft.com/office/drawing/2014/main" id="{03D7B639-9EE1-427A-ABE7-87321A1C2098}"/>
                </a:ext>
              </a:extLst>
            </p:cNvPr>
            <p:cNvSpPr/>
            <p:nvPr/>
          </p:nvSpPr>
          <p:spPr>
            <a:xfrm>
              <a:off x="6502933" y="2267006"/>
              <a:ext cx="761856" cy="304752"/>
            </a:xfrm>
            <a:custGeom>
              <a:avLst/>
              <a:gdLst/>
              <a:ahLst/>
              <a:cxnLst/>
              <a:rect l="l" t="t" r="r" b="b"/>
              <a:pathLst>
                <a:path w="48931" h="19573" extrusionOk="0">
                  <a:moveTo>
                    <a:pt x="9787" y="1"/>
                  </a:moveTo>
                  <a:lnTo>
                    <a:pt x="1" y="9787"/>
                  </a:lnTo>
                  <a:lnTo>
                    <a:pt x="5970" y="15756"/>
                  </a:lnTo>
                  <a:cubicBezTo>
                    <a:pt x="8417" y="18203"/>
                    <a:pt x="11744" y="19573"/>
                    <a:pt x="15202" y="19573"/>
                  </a:cubicBezTo>
                  <a:lnTo>
                    <a:pt x="48931" y="19573"/>
                  </a:lnTo>
                  <a:lnTo>
                    <a:pt x="48931" y="16311"/>
                  </a:lnTo>
                  <a:cubicBezTo>
                    <a:pt x="48931" y="10896"/>
                    <a:pt x="44560" y="6525"/>
                    <a:pt x="39145" y="6525"/>
                  </a:cubicBezTo>
                  <a:lnTo>
                    <a:pt x="16311" y="6525"/>
                  </a:lnTo>
                  <a:lnTo>
                    <a:pt x="978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43;p35">
              <a:extLst>
                <a:ext uri="{FF2B5EF4-FFF2-40B4-BE49-F238E27FC236}">
                  <a16:creationId xmlns:a16="http://schemas.microsoft.com/office/drawing/2014/main" id="{9CA73C7A-5E14-4CBE-8B37-1865B8627EA1}"/>
                </a:ext>
              </a:extLst>
            </p:cNvPr>
            <p:cNvSpPr/>
            <p:nvPr/>
          </p:nvSpPr>
          <p:spPr>
            <a:xfrm>
              <a:off x="7518720" y="2063849"/>
              <a:ext cx="457120" cy="507909"/>
            </a:xfrm>
            <a:custGeom>
              <a:avLst/>
              <a:gdLst/>
              <a:ahLst/>
              <a:cxnLst/>
              <a:rect l="l" t="t" r="r" b="b"/>
              <a:pathLst>
                <a:path w="29359" h="32621" extrusionOk="0">
                  <a:moveTo>
                    <a:pt x="6525" y="1"/>
                  </a:moveTo>
                  <a:lnTo>
                    <a:pt x="1" y="32621"/>
                  </a:lnTo>
                  <a:lnTo>
                    <a:pt x="22835" y="32621"/>
                  </a:lnTo>
                  <a:lnTo>
                    <a:pt x="29358" y="1"/>
                  </a:lnTo>
                  <a:close/>
                </a:path>
              </a:pathLst>
            </a:custGeom>
            <a:solidFill>
              <a:srgbClr val="62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44;p35">
              <a:extLst>
                <a:ext uri="{FF2B5EF4-FFF2-40B4-BE49-F238E27FC236}">
                  <a16:creationId xmlns:a16="http://schemas.microsoft.com/office/drawing/2014/main" id="{73AEED9C-6710-4353-BE92-018A88D03D30}"/>
                </a:ext>
              </a:extLst>
            </p:cNvPr>
            <p:cNvSpPr/>
            <p:nvPr/>
          </p:nvSpPr>
          <p:spPr>
            <a:xfrm>
              <a:off x="6401354" y="2774900"/>
              <a:ext cx="1523696" cy="1168170"/>
            </a:xfrm>
            <a:custGeom>
              <a:avLst/>
              <a:gdLst/>
              <a:ahLst/>
              <a:cxnLst/>
              <a:rect l="l" t="t" r="r" b="b"/>
              <a:pathLst>
                <a:path w="97861" h="75027" extrusionOk="0">
                  <a:moveTo>
                    <a:pt x="1" y="1"/>
                  </a:moveTo>
                  <a:cubicBezTo>
                    <a:pt x="1" y="10798"/>
                    <a:pt x="8776" y="19572"/>
                    <a:pt x="19573" y="19572"/>
                  </a:cubicBezTo>
                  <a:lnTo>
                    <a:pt x="65241" y="19572"/>
                  </a:lnTo>
                  <a:lnTo>
                    <a:pt x="84813" y="75026"/>
                  </a:lnTo>
                  <a:lnTo>
                    <a:pt x="97861" y="68502"/>
                  </a:lnTo>
                  <a:lnTo>
                    <a:pt x="83932" y="10015"/>
                  </a:lnTo>
                  <a:cubicBezTo>
                    <a:pt x="82529" y="4143"/>
                    <a:pt x="77277" y="1"/>
                    <a:pt x="7124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45;p35">
              <a:extLst>
                <a:ext uri="{FF2B5EF4-FFF2-40B4-BE49-F238E27FC236}">
                  <a16:creationId xmlns:a16="http://schemas.microsoft.com/office/drawing/2014/main" id="{93441BE2-3F0A-4D25-9603-D53C07463D54}"/>
                </a:ext>
              </a:extLst>
            </p:cNvPr>
            <p:cNvSpPr/>
            <p:nvPr/>
          </p:nvSpPr>
          <p:spPr>
            <a:xfrm>
              <a:off x="7721877" y="3841476"/>
              <a:ext cx="406330" cy="203173"/>
            </a:xfrm>
            <a:custGeom>
              <a:avLst/>
              <a:gdLst/>
              <a:ahLst/>
              <a:cxnLst/>
              <a:rect l="l" t="t" r="r" b="b"/>
              <a:pathLst>
                <a:path w="26097" h="13049" extrusionOk="0">
                  <a:moveTo>
                    <a:pt x="13049" y="0"/>
                  </a:moveTo>
                  <a:lnTo>
                    <a:pt x="1" y="6524"/>
                  </a:lnTo>
                  <a:lnTo>
                    <a:pt x="1" y="13048"/>
                  </a:lnTo>
                  <a:lnTo>
                    <a:pt x="26096" y="13048"/>
                  </a:lnTo>
                  <a:lnTo>
                    <a:pt x="26096" y="6524"/>
                  </a:lnTo>
                  <a:lnTo>
                    <a:pt x="13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46;p35">
              <a:extLst>
                <a:ext uri="{FF2B5EF4-FFF2-40B4-BE49-F238E27FC236}">
                  <a16:creationId xmlns:a16="http://schemas.microsoft.com/office/drawing/2014/main" id="{DCF86F1C-9043-4239-9428-8AE4D2FFBDD4}"/>
                </a:ext>
              </a:extLst>
            </p:cNvPr>
            <p:cNvSpPr/>
            <p:nvPr/>
          </p:nvSpPr>
          <p:spPr>
            <a:xfrm>
              <a:off x="8128192" y="1555955"/>
              <a:ext cx="1015802" cy="660277"/>
            </a:xfrm>
            <a:custGeom>
              <a:avLst/>
              <a:gdLst/>
              <a:ahLst/>
              <a:cxnLst/>
              <a:rect l="l" t="t" r="r" b="b"/>
              <a:pathLst>
                <a:path w="65241" h="42407" extrusionOk="0">
                  <a:moveTo>
                    <a:pt x="0" y="1"/>
                  </a:moveTo>
                  <a:lnTo>
                    <a:pt x="0" y="42407"/>
                  </a:lnTo>
                  <a:lnTo>
                    <a:pt x="65240" y="42407"/>
                  </a:lnTo>
                  <a:lnTo>
                    <a:pt x="65240" y="1"/>
                  </a:lnTo>
                  <a:close/>
                </a:path>
              </a:pathLst>
            </a:custGeom>
            <a:solidFill>
              <a:srgbClr val="8098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47;p35">
              <a:extLst>
                <a:ext uri="{FF2B5EF4-FFF2-40B4-BE49-F238E27FC236}">
                  <a16:creationId xmlns:a16="http://schemas.microsoft.com/office/drawing/2014/main" id="{AFFDDC98-9D3B-4A9C-A59C-2FF41E985486}"/>
                </a:ext>
              </a:extLst>
            </p:cNvPr>
            <p:cNvSpPr/>
            <p:nvPr/>
          </p:nvSpPr>
          <p:spPr>
            <a:xfrm>
              <a:off x="8178981" y="1962270"/>
              <a:ext cx="609488" cy="609488"/>
            </a:xfrm>
            <a:custGeom>
              <a:avLst/>
              <a:gdLst/>
              <a:ahLst/>
              <a:cxnLst/>
              <a:rect l="l" t="t" r="r" b="b"/>
              <a:pathLst>
                <a:path w="39145" h="39145" extrusionOk="0">
                  <a:moveTo>
                    <a:pt x="22834" y="1"/>
                  </a:moveTo>
                  <a:lnTo>
                    <a:pt x="22834" y="29359"/>
                  </a:lnTo>
                  <a:lnTo>
                    <a:pt x="0" y="29359"/>
                  </a:lnTo>
                  <a:lnTo>
                    <a:pt x="0" y="39145"/>
                  </a:lnTo>
                  <a:lnTo>
                    <a:pt x="39144" y="39145"/>
                  </a:lnTo>
                  <a:lnTo>
                    <a:pt x="39144" y="1"/>
                  </a:lnTo>
                  <a:close/>
                </a:path>
              </a:pathLst>
            </a:custGeom>
            <a:solidFill>
              <a:srgbClr val="62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48;p35">
              <a:extLst>
                <a:ext uri="{FF2B5EF4-FFF2-40B4-BE49-F238E27FC236}">
                  <a16:creationId xmlns:a16="http://schemas.microsoft.com/office/drawing/2014/main" id="{882716D7-D07C-4782-94D9-323D2E5A670D}"/>
                </a:ext>
              </a:extLst>
            </p:cNvPr>
            <p:cNvSpPr/>
            <p:nvPr/>
          </p:nvSpPr>
          <p:spPr>
            <a:xfrm>
              <a:off x="8483717" y="2774900"/>
              <a:ext cx="406330" cy="203173"/>
            </a:xfrm>
            <a:custGeom>
              <a:avLst/>
              <a:gdLst/>
              <a:ahLst/>
              <a:cxnLst/>
              <a:rect l="l" t="t" r="r" b="b"/>
              <a:pathLst>
                <a:path w="26097" h="13049" extrusionOk="0">
                  <a:moveTo>
                    <a:pt x="0" y="1"/>
                  </a:moveTo>
                  <a:lnTo>
                    <a:pt x="0" y="13048"/>
                  </a:lnTo>
                  <a:lnTo>
                    <a:pt x="26096" y="13048"/>
                  </a:lnTo>
                  <a:lnTo>
                    <a:pt x="260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49;p35">
              <a:extLst>
                <a:ext uri="{FF2B5EF4-FFF2-40B4-BE49-F238E27FC236}">
                  <a16:creationId xmlns:a16="http://schemas.microsoft.com/office/drawing/2014/main" id="{2A509B2C-E69B-4B8D-AE6C-A1115052FD24}"/>
                </a:ext>
              </a:extLst>
            </p:cNvPr>
            <p:cNvSpPr/>
            <p:nvPr/>
          </p:nvSpPr>
          <p:spPr>
            <a:xfrm>
              <a:off x="8636085" y="2774900"/>
              <a:ext cx="101594" cy="203173"/>
            </a:xfrm>
            <a:custGeom>
              <a:avLst/>
              <a:gdLst/>
              <a:ahLst/>
              <a:cxnLst/>
              <a:rect l="l" t="t" r="r" b="b"/>
              <a:pathLst>
                <a:path w="6525" h="13049" extrusionOk="0">
                  <a:moveTo>
                    <a:pt x="0" y="1"/>
                  </a:moveTo>
                  <a:lnTo>
                    <a:pt x="0" y="13048"/>
                  </a:lnTo>
                  <a:lnTo>
                    <a:pt x="6524" y="13048"/>
                  </a:lnTo>
                  <a:lnTo>
                    <a:pt x="65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50;p35">
              <a:extLst>
                <a:ext uri="{FF2B5EF4-FFF2-40B4-BE49-F238E27FC236}">
                  <a16:creationId xmlns:a16="http://schemas.microsoft.com/office/drawing/2014/main" id="{2AE3E52B-101F-4E25-A34F-A853C2ECB64C}"/>
                </a:ext>
              </a:extLst>
            </p:cNvPr>
            <p:cNvSpPr/>
            <p:nvPr/>
          </p:nvSpPr>
          <p:spPr>
            <a:xfrm>
              <a:off x="8331349" y="2978057"/>
              <a:ext cx="355541" cy="1066592"/>
            </a:xfrm>
            <a:custGeom>
              <a:avLst/>
              <a:gdLst/>
              <a:ahLst/>
              <a:cxnLst/>
              <a:rect l="l" t="t" r="r" b="b"/>
              <a:pathLst>
                <a:path w="22835" h="68503" extrusionOk="0">
                  <a:moveTo>
                    <a:pt x="9786" y="0"/>
                  </a:moveTo>
                  <a:lnTo>
                    <a:pt x="0" y="68502"/>
                  </a:lnTo>
                  <a:lnTo>
                    <a:pt x="9786" y="68502"/>
                  </a:lnTo>
                  <a:lnTo>
                    <a:pt x="22834"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51;p35">
              <a:extLst>
                <a:ext uri="{FF2B5EF4-FFF2-40B4-BE49-F238E27FC236}">
                  <a16:creationId xmlns:a16="http://schemas.microsoft.com/office/drawing/2014/main" id="{5A2698CE-B34C-4E77-AB9E-CE15044CD378}"/>
                </a:ext>
              </a:extLst>
            </p:cNvPr>
            <p:cNvSpPr/>
            <p:nvPr/>
          </p:nvSpPr>
          <p:spPr>
            <a:xfrm>
              <a:off x="8686875" y="2978057"/>
              <a:ext cx="355541" cy="1066592"/>
            </a:xfrm>
            <a:custGeom>
              <a:avLst/>
              <a:gdLst/>
              <a:ahLst/>
              <a:cxnLst/>
              <a:rect l="l" t="t" r="r" b="b"/>
              <a:pathLst>
                <a:path w="22835" h="68503" extrusionOk="0">
                  <a:moveTo>
                    <a:pt x="0" y="0"/>
                  </a:moveTo>
                  <a:lnTo>
                    <a:pt x="13048" y="68502"/>
                  </a:lnTo>
                  <a:lnTo>
                    <a:pt x="22834" y="68502"/>
                  </a:lnTo>
                  <a:lnTo>
                    <a:pt x="13048"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52;p35">
              <a:extLst>
                <a:ext uri="{FF2B5EF4-FFF2-40B4-BE49-F238E27FC236}">
                  <a16:creationId xmlns:a16="http://schemas.microsoft.com/office/drawing/2014/main" id="{A3BA217F-E7EC-4C21-932D-E3DF58A9B7A2}"/>
                </a:ext>
              </a:extLst>
            </p:cNvPr>
            <p:cNvSpPr/>
            <p:nvPr/>
          </p:nvSpPr>
          <p:spPr>
            <a:xfrm>
              <a:off x="6960037" y="2774900"/>
              <a:ext cx="406330" cy="203173"/>
            </a:xfrm>
            <a:custGeom>
              <a:avLst/>
              <a:gdLst/>
              <a:ahLst/>
              <a:cxnLst/>
              <a:rect l="l" t="t" r="r" b="b"/>
              <a:pathLst>
                <a:path w="26097" h="13049" extrusionOk="0">
                  <a:moveTo>
                    <a:pt x="1" y="1"/>
                  </a:moveTo>
                  <a:lnTo>
                    <a:pt x="1" y="13048"/>
                  </a:lnTo>
                  <a:lnTo>
                    <a:pt x="26097" y="13048"/>
                  </a:lnTo>
                  <a:lnTo>
                    <a:pt x="260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53;p35">
              <a:extLst>
                <a:ext uri="{FF2B5EF4-FFF2-40B4-BE49-F238E27FC236}">
                  <a16:creationId xmlns:a16="http://schemas.microsoft.com/office/drawing/2014/main" id="{F4F5F6E7-8AA9-4517-854A-4979B8EDBAD6}"/>
                </a:ext>
              </a:extLst>
            </p:cNvPr>
            <p:cNvSpPr/>
            <p:nvPr/>
          </p:nvSpPr>
          <p:spPr>
            <a:xfrm>
              <a:off x="7112405" y="2774900"/>
              <a:ext cx="101594" cy="203173"/>
            </a:xfrm>
            <a:custGeom>
              <a:avLst/>
              <a:gdLst/>
              <a:ahLst/>
              <a:cxnLst/>
              <a:rect l="l" t="t" r="r" b="b"/>
              <a:pathLst>
                <a:path w="6525" h="13049" extrusionOk="0">
                  <a:moveTo>
                    <a:pt x="1" y="1"/>
                  </a:moveTo>
                  <a:lnTo>
                    <a:pt x="1" y="13048"/>
                  </a:lnTo>
                  <a:lnTo>
                    <a:pt x="6525" y="13048"/>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54;p35">
              <a:extLst>
                <a:ext uri="{FF2B5EF4-FFF2-40B4-BE49-F238E27FC236}">
                  <a16:creationId xmlns:a16="http://schemas.microsoft.com/office/drawing/2014/main" id="{BE04EBC0-D025-4BE3-94A6-D54C7332FB43}"/>
                </a:ext>
              </a:extLst>
            </p:cNvPr>
            <p:cNvSpPr/>
            <p:nvPr/>
          </p:nvSpPr>
          <p:spPr>
            <a:xfrm>
              <a:off x="6807669" y="2978057"/>
              <a:ext cx="355541" cy="1066592"/>
            </a:xfrm>
            <a:custGeom>
              <a:avLst/>
              <a:gdLst/>
              <a:ahLst/>
              <a:cxnLst/>
              <a:rect l="l" t="t" r="r" b="b"/>
              <a:pathLst>
                <a:path w="22835" h="68503" extrusionOk="0">
                  <a:moveTo>
                    <a:pt x="9787" y="0"/>
                  </a:moveTo>
                  <a:lnTo>
                    <a:pt x="1" y="68502"/>
                  </a:lnTo>
                  <a:lnTo>
                    <a:pt x="9787" y="68502"/>
                  </a:lnTo>
                  <a:lnTo>
                    <a:pt x="22835"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855;p35">
              <a:extLst>
                <a:ext uri="{FF2B5EF4-FFF2-40B4-BE49-F238E27FC236}">
                  <a16:creationId xmlns:a16="http://schemas.microsoft.com/office/drawing/2014/main" id="{DAC2D2D7-99BD-44D9-8A40-0D93A5BD0F9D}"/>
                </a:ext>
              </a:extLst>
            </p:cNvPr>
            <p:cNvSpPr/>
            <p:nvPr/>
          </p:nvSpPr>
          <p:spPr>
            <a:xfrm>
              <a:off x="7163194" y="2978057"/>
              <a:ext cx="355541" cy="1066592"/>
            </a:xfrm>
            <a:custGeom>
              <a:avLst/>
              <a:gdLst/>
              <a:ahLst/>
              <a:cxnLst/>
              <a:rect l="l" t="t" r="r" b="b"/>
              <a:pathLst>
                <a:path w="22835" h="68503" extrusionOk="0">
                  <a:moveTo>
                    <a:pt x="1" y="0"/>
                  </a:moveTo>
                  <a:lnTo>
                    <a:pt x="13049" y="68502"/>
                  </a:lnTo>
                  <a:lnTo>
                    <a:pt x="22835" y="68502"/>
                  </a:lnTo>
                  <a:lnTo>
                    <a:pt x="13049"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856;p35">
              <a:extLst>
                <a:ext uri="{FF2B5EF4-FFF2-40B4-BE49-F238E27FC236}">
                  <a16:creationId xmlns:a16="http://schemas.microsoft.com/office/drawing/2014/main" id="{3F046682-42FF-4731-A64C-C4D56C154148}"/>
                </a:ext>
              </a:extLst>
            </p:cNvPr>
            <p:cNvSpPr/>
            <p:nvPr/>
          </p:nvSpPr>
          <p:spPr>
            <a:xfrm>
              <a:off x="6706090" y="1809902"/>
              <a:ext cx="152384" cy="203173"/>
            </a:xfrm>
            <a:custGeom>
              <a:avLst/>
              <a:gdLst/>
              <a:ahLst/>
              <a:cxnLst/>
              <a:rect l="l" t="t" r="r" b="b"/>
              <a:pathLst>
                <a:path w="9787" h="13049" extrusionOk="0">
                  <a:moveTo>
                    <a:pt x="1" y="1"/>
                  </a:moveTo>
                  <a:lnTo>
                    <a:pt x="1" y="6525"/>
                  </a:lnTo>
                  <a:cubicBezTo>
                    <a:pt x="1" y="10113"/>
                    <a:pt x="2937" y="13049"/>
                    <a:pt x="6525" y="13049"/>
                  </a:cubicBezTo>
                  <a:lnTo>
                    <a:pt x="9787" y="13049"/>
                  </a:lnTo>
                  <a:lnTo>
                    <a:pt x="9787"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857;p35">
              <a:extLst>
                <a:ext uri="{FF2B5EF4-FFF2-40B4-BE49-F238E27FC236}">
                  <a16:creationId xmlns:a16="http://schemas.microsoft.com/office/drawing/2014/main" id="{0A5CCCB6-8A44-4BD6-B408-8736F857669A}"/>
                </a:ext>
              </a:extLst>
            </p:cNvPr>
            <p:cNvSpPr/>
            <p:nvPr/>
          </p:nvSpPr>
          <p:spPr>
            <a:xfrm>
              <a:off x="6502933" y="1505166"/>
              <a:ext cx="304752" cy="304752"/>
            </a:xfrm>
            <a:custGeom>
              <a:avLst/>
              <a:gdLst/>
              <a:ahLst/>
              <a:cxnLst/>
              <a:rect l="l" t="t" r="r" b="b"/>
              <a:pathLst>
                <a:path w="19573" h="19573" extrusionOk="0">
                  <a:moveTo>
                    <a:pt x="9787" y="1"/>
                  </a:moveTo>
                  <a:cubicBezTo>
                    <a:pt x="4372" y="1"/>
                    <a:pt x="1" y="4372"/>
                    <a:pt x="1" y="9787"/>
                  </a:cubicBezTo>
                  <a:cubicBezTo>
                    <a:pt x="1" y="15202"/>
                    <a:pt x="4372" y="19573"/>
                    <a:pt x="9787" y="19573"/>
                  </a:cubicBezTo>
                  <a:cubicBezTo>
                    <a:pt x="15202" y="19573"/>
                    <a:pt x="19573" y="15202"/>
                    <a:pt x="19573" y="9787"/>
                  </a:cubicBezTo>
                  <a:cubicBezTo>
                    <a:pt x="19573" y="4372"/>
                    <a:pt x="15202" y="1"/>
                    <a:pt x="9787"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858;p35">
              <a:extLst>
                <a:ext uri="{FF2B5EF4-FFF2-40B4-BE49-F238E27FC236}">
                  <a16:creationId xmlns:a16="http://schemas.microsoft.com/office/drawing/2014/main" id="{78FDA0E1-64D9-41C2-8009-599D92E3392E}"/>
                </a:ext>
              </a:extLst>
            </p:cNvPr>
            <p:cNvSpPr/>
            <p:nvPr/>
          </p:nvSpPr>
          <p:spPr>
            <a:xfrm>
              <a:off x="6655301" y="1606745"/>
              <a:ext cx="203173" cy="203173"/>
            </a:xfrm>
            <a:custGeom>
              <a:avLst/>
              <a:gdLst/>
              <a:ahLst/>
              <a:cxnLst/>
              <a:rect l="l" t="t" r="r" b="b"/>
              <a:pathLst>
                <a:path w="13049" h="13049" extrusionOk="0">
                  <a:moveTo>
                    <a:pt x="6525" y="1"/>
                  </a:moveTo>
                  <a:cubicBezTo>
                    <a:pt x="2937" y="1"/>
                    <a:pt x="1" y="2937"/>
                    <a:pt x="1" y="6525"/>
                  </a:cubicBezTo>
                  <a:lnTo>
                    <a:pt x="1" y="13049"/>
                  </a:lnTo>
                  <a:lnTo>
                    <a:pt x="13049" y="13049"/>
                  </a:lnTo>
                  <a:lnTo>
                    <a:pt x="13049" y="6525"/>
                  </a:lnTo>
                  <a:cubicBezTo>
                    <a:pt x="13049" y="2937"/>
                    <a:pt x="10113" y="1"/>
                    <a:pt x="6525" y="1"/>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859;p35">
              <a:extLst>
                <a:ext uri="{FF2B5EF4-FFF2-40B4-BE49-F238E27FC236}">
                  <a16:creationId xmlns:a16="http://schemas.microsoft.com/office/drawing/2014/main" id="{1770A7D8-1461-4929-9F16-DF4C3DD11CBA}"/>
                </a:ext>
              </a:extLst>
            </p:cNvPr>
            <p:cNvSpPr/>
            <p:nvPr/>
          </p:nvSpPr>
          <p:spPr>
            <a:xfrm>
              <a:off x="6655301" y="1708323"/>
              <a:ext cx="203173" cy="253962"/>
            </a:xfrm>
            <a:custGeom>
              <a:avLst/>
              <a:gdLst/>
              <a:ahLst/>
              <a:cxnLst/>
              <a:rect l="l" t="t" r="r" b="b"/>
              <a:pathLst>
                <a:path w="13049" h="16311" extrusionOk="0">
                  <a:moveTo>
                    <a:pt x="3263" y="1"/>
                  </a:moveTo>
                  <a:lnTo>
                    <a:pt x="1" y="3263"/>
                  </a:lnTo>
                  <a:lnTo>
                    <a:pt x="1" y="9787"/>
                  </a:lnTo>
                  <a:cubicBezTo>
                    <a:pt x="1" y="13375"/>
                    <a:pt x="2937" y="16311"/>
                    <a:pt x="6525" y="16311"/>
                  </a:cubicBezTo>
                  <a:cubicBezTo>
                    <a:pt x="10113" y="16311"/>
                    <a:pt x="13049" y="13375"/>
                    <a:pt x="13049" y="9787"/>
                  </a:cubicBezTo>
                  <a:lnTo>
                    <a:pt x="13049" y="3263"/>
                  </a:lnTo>
                  <a:lnTo>
                    <a:pt x="11124" y="3263"/>
                  </a:lnTo>
                  <a:cubicBezTo>
                    <a:pt x="8188" y="3263"/>
                    <a:pt x="5350" y="2088"/>
                    <a:pt x="3263" y="1"/>
                  </a:cubicBez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1;p28">
            <a:extLst>
              <a:ext uri="{FF2B5EF4-FFF2-40B4-BE49-F238E27FC236}">
                <a16:creationId xmlns:a16="http://schemas.microsoft.com/office/drawing/2014/main" id="{3A27A97D-6623-46FA-A6E1-0EA3A2A0E360}"/>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13/18</a:t>
            </a:r>
          </a:p>
        </p:txBody>
      </p:sp>
    </p:spTree>
    <p:extLst>
      <p:ext uri="{BB962C8B-B14F-4D97-AF65-F5344CB8AC3E}">
        <p14:creationId xmlns:p14="http://schemas.microsoft.com/office/powerpoint/2010/main" val="18532461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491E5A1-B06F-4656-A0BC-A5FC9DEE7FF9}"/>
              </a:ext>
            </a:extLst>
          </p:cNvPr>
          <p:cNvSpPr>
            <a:spLocks noGrp="1"/>
          </p:cNvSpPr>
          <p:nvPr>
            <p:ph type="title"/>
          </p:nvPr>
        </p:nvSpPr>
        <p:spPr/>
        <p:txBody>
          <a:bodyPr/>
          <a:lstStyle/>
          <a:p>
            <a:r>
              <a:rPr lang="de-DE" dirty="0"/>
              <a:t>SECOPS</a:t>
            </a:r>
          </a:p>
        </p:txBody>
      </p:sp>
      <p:sp>
        <p:nvSpPr>
          <p:cNvPr id="3" name="Textplatzhalter 2">
            <a:extLst>
              <a:ext uri="{FF2B5EF4-FFF2-40B4-BE49-F238E27FC236}">
                <a16:creationId xmlns:a16="http://schemas.microsoft.com/office/drawing/2014/main" id="{D33B7689-754E-4BE4-A84D-93848CBD7004}"/>
              </a:ext>
            </a:extLst>
          </p:cNvPr>
          <p:cNvSpPr>
            <a:spLocks noGrp="1"/>
          </p:cNvSpPr>
          <p:nvPr>
            <p:ph type="body" idx="1"/>
          </p:nvPr>
        </p:nvSpPr>
        <p:spPr>
          <a:xfrm>
            <a:off x="720000" y="1104849"/>
            <a:ext cx="5515700" cy="3766827"/>
          </a:xfrm>
        </p:spPr>
        <p:txBody>
          <a:bodyPr/>
          <a:lstStyle/>
          <a:p>
            <a:endParaRPr lang="de-DE" dirty="0"/>
          </a:p>
          <a:p>
            <a:r>
              <a:rPr lang="de-DE" dirty="0" err="1"/>
              <a:t>SecOps</a:t>
            </a:r>
            <a:r>
              <a:rPr lang="de-DE" dirty="0"/>
              <a:t> </a:t>
            </a:r>
            <a:r>
              <a:rPr lang="de-DE" dirty="0" err="1"/>
              <a:t>integration</a:t>
            </a:r>
            <a:r>
              <a:rPr lang="de-DE" dirty="0"/>
              <a:t> </a:t>
            </a:r>
            <a:r>
              <a:rPr lang="de-DE" dirty="0" err="1"/>
              <a:t>with</a:t>
            </a:r>
            <a:r>
              <a:rPr lang="de-DE" dirty="0"/>
              <a:t> </a:t>
            </a:r>
            <a:r>
              <a:rPr lang="de-DE" dirty="0" err="1"/>
              <a:t>DevOps</a:t>
            </a:r>
            <a:r>
              <a:rPr lang="de-DE" dirty="0"/>
              <a:t>: </a:t>
            </a:r>
            <a:r>
              <a:rPr lang="de-DE" dirty="0" err="1"/>
              <a:t>DevSecOps</a:t>
            </a:r>
            <a:endParaRPr lang="de-DE" dirty="0"/>
          </a:p>
          <a:p>
            <a:pPr lvl="1">
              <a:spcBef>
                <a:spcPts val="800"/>
              </a:spcBef>
            </a:pPr>
            <a:r>
              <a:rPr lang="en-US" dirty="0"/>
              <a:t>Integrating security into the DevOps development process</a:t>
            </a:r>
            <a:endParaRPr lang="de-DE" dirty="0"/>
          </a:p>
          <a:p>
            <a:pPr lvl="1">
              <a:spcBef>
                <a:spcPts val="800"/>
              </a:spcBef>
            </a:pPr>
            <a:r>
              <a:rPr lang="en-US" dirty="0"/>
              <a:t>Execution of additional security tests besides the DevOps tests</a:t>
            </a:r>
            <a:endParaRPr lang="de-DE" dirty="0"/>
          </a:p>
          <a:p>
            <a:pPr lvl="1"/>
            <a:endParaRPr lang="de-DE" dirty="0"/>
          </a:p>
          <a:p>
            <a:r>
              <a:rPr lang="de-DE" dirty="0"/>
              <a:t>Benefits:</a:t>
            </a:r>
          </a:p>
          <a:p>
            <a:pPr lvl="1">
              <a:spcBef>
                <a:spcPts val="800"/>
              </a:spcBef>
            </a:pPr>
            <a:r>
              <a:rPr lang="en-US" dirty="0"/>
              <a:t>High level of communication and collaboration between teams</a:t>
            </a:r>
            <a:endParaRPr lang="de-DE" dirty="0"/>
          </a:p>
          <a:p>
            <a:pPr lvl="1">
              <a:spcBef>
                <a:spcPts val="800"/>
              </a:spcBef>
            </a:pPr>
            <a:r>
              <a:rPr lang="en-US" dirty="0"/>
              <a:t>High agility and speed for security teams</a:t>
            </a:r>
            <a:endParaRPr lang="de-DE" dirty="0"/>
          </a:p>
          <a:p>
            <a:pPr lvl="1">
              <a:spcBef>
                <a:spcPts val="800"/>
              </a:spcBef>
            </a:pPr>
            <a:r>
              <a:rPr lang="en-US" dirty="0"/>
              <a:t>Early detection and elimination of security vulnerabilities in development code</a:t>
            </a:r>
            <a:endParaRPr lang="de-DE" dirty="0"/>
          </a:p>
          <a:p>
            <a:pPr lvl="1">
              <a:spcBef>
                <a:spcPts val="800"/>
              </a:spcBef>
            </a:pPr>
            <a:r>
              <a:rPr lang="en-US" dirty="0"/>
              <a:t>Improved possibilities for quick changes</a:t>
            </a:r>
            <a:endParaRPr lang="de-DE" dirty="0"/>
          </a:p>
          <a:p>
            <a:pPr lvl="1"/>
            <a:endParaRPr lang="de-DE" dirty="0"/>
          </a:p>
          <a:p>
            <a:endParaRPr lang="de-DE" dirty="0"/>
          </a:p>
          <a:p>
            <a:endParaRPr lang="de-DE" dirty="0"/>
          </a:p>
          <a:p>
            <a:pPr marL="152400" indent="0">
              <a:buNone/>
            </a:pPr>
            <a:endParaRPr lang="de-DE" dirty="0"/>
          </a:p>
          <a:p>
            <a:pPr lvl="1"/>
            <a:endParaRPr lang="de-DE" dirty="0"/>
          </a:p>
          <a:p>
            <a:pPr lvl="1"/>
            <a:endParaRPr lang="de-DE" dirty="0"/>
          </a:p>
          <a:p>
            <a:pPr lvl="1"/>
            <a:endParaRPr lang="de-DE" dirty="0"/>
          </a:p>
          <a:p>
            <a:pPr lvl="1"/>
            <a:endParaRPr lang="de-DE" dirty="0"/>
          </a:p>
        </p:txBody>
      </p:sp>
      <p:pic>
        <p:nvPicPr>
          <p:cNvPr id="1026" name="Picture 2" descr="DevSecOps">
            <a:extLst>
              <a:ext uri="{FF2B5EF4-FFF2-40B4-BE49-F238E27FC236}">
                <a16:creationId xmlns:a16="http://schemas.microsoft.com/office/drawing/2014/main" id="{EDAF3F1B-9A87-4304-859D-35B25DAC97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11194" y="1234039"/>
            <a:ext cx="2479340" cy="1337711"/>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701;p28">
            <a:extLst>
              <a:ext uri="{FF2B5EF4-FFF2-40B4-BE49-F238E27FC236}">
                <a16:creationId xmlns:a16="http://schemas.microsoft.com/office/drawing/2014/main" id="{0FEC888B-66C5-403F-B489-375A95C874CE}"/>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14/18</a:t>
            </a:r>
          </a:p>
        </p:txBody>
      </p:sp>
    </p:spTree>
    <p:extLst>
      <p:ext uri="{BB962C8B-B14F-4D97-AF65-F5344CB8AC3E}">
        <p14:creationId xmlns:p14="http://schemas.microsoft.com/office/powerpoint/2010/main" val="26710748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13621" y="1976316"/>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 Future of XOps</a:t>
            </a:r>
            <a:endParaRPr dirty="0"/>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918491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491E5A1-B06F-4656-A0BC-A5FC9DEE7FF9}"/>
              </a:ext>
            </a:extLst>
          </p:cNvPr>
          <p:cNvSpPr>
            <a:spLocks noGrp="1"/>
          </p:cNvSpPr>
          <p:nvPr>
            <p:ph type="title"/>
          </p:nvPr>
        </p:nvSpPr>
        <p:spPr/>
        <p:txBody>
          <a:bodyPr/>
          <a:lstStyle/>
          <a:p>
            <a:r>
              <a:rPr lang="de-DE" dirty="0"/>
              <a:t>THE TREND OF XOPS</a:t>
            </a:r>
          </a:p>
        </p:txBody>
      </p:sp>
      <p:sp>
        <p:nvSpPr>
          <p:cNvPr id="4" name="Google Shape;702;p28">
            <a:extLst>
              <a:ext uri="{FF2B5EF4-FFF2-40B4-BE49-F238E27FC236}">
                <a16:creationId xmlns:a16="http://schemas.microsoft.com/office/drawing/2014/main" id="{BDA54D83-A251-47A4-B114-76DA8815917C}"/>
              </a:ext>
            </a:extLst>
          </p:cNvPr>
          <p:cNvSpPr txBox="1">
            <a:spLocks/>
          </p:cNvSpPr>
          <p:nvPr/>
        </p:nvSpPr>
        <p:spPr>
          <a:xfrm>
            <a:off x="720000" y="1460100"/>
            <a:ext cx="3039201" cy="121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0" indent="0">
              <a:buSzPts val="1100"/>
              <a:buFont typeface="Livvic"/>
              <a:buNone/>
            </a:pPr>
            <a:r>
              <a:rPr lang="en-US" dirty="0"/>
              <a:t>Believe that DevOps is obsolete due to containerization and cloud computing </a:t>
            </a:r>
          </a:p>
          <a:p>
            <a:pPr marL="171450" indent="-171450">
              <a:spcBef>
                <a:spcPts val="800"/>
              </a:spcBef>
              <a:buSzPts val="1100"/>
              <a:buFont typeface="Wingdings" panose="05000000000000000000" pitchFamily="2" charset="2"/>
              <a:buChar char="Ø"/>
            </a:pPr>
            <a:r>
              <a:rPr lang="en-US" dirty="0">
                <a:solidFill>
                  <a:schemeClr val="accent2"/>
                </a:solidFill>
              </a:rPr>
              <a:t>Misapprehends the methodology of DevOps in itself</a:t>
            </a:r>
            <a:endParaRPr lang="en-AU" dirty="0"/>
          </a:p>
        </p:txBody>
      </p:sp>
      <p:sp>
        <p:nvSpPr>
          <p:cNvPr id="7" name="Google Shape;1288;p52">
            <a:extLst>
              <a:ext uri="{FF2B5EF4-FFF2-40B4-BE49-F238E27FC236}">
                <a16:creationId xmlns:a16="http://schemas.microsoft.com/office/drawing/2014/main" id="{C0C620B0-641C-42A7-8EAB-221FDE09762F}"/>
              </a:ext>
            </a:extLst>
          </p:cNvPr>
          <p:cNvSpPr txBox="1">
            <a:spLocks/>
          </p:cNvSpPr>
          <p:nvPr/>
        </p:nvSpPr>
        <p:spPr>
          <a:xfrm>
            <a:off x="720000" y="997363"/>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err="1">
                <a:solidFill>
                  <a:schemeClr val="accent2"/>
                </a:solidFill>
              </a:rPr>
              <a:t>NoOps</a:t>
            </a:r>
            <a:r>
              <a:rPr lang="de-DE" sz="2000" dirty="0">
                <a:solidFill>
                  <a:schemeClr val="accent2"/>
                </a:solidFill>
              </a:rPr>
              <a:t>?</a:t>
            </a:r>
          </a:p>
        </p:txBody>
      </p:sp>
      <p:sp>
        <p:nvSpPr>
          <p:cNvPr id="9" name="Google Shape;702;p28">
            <a:extLst>
              <a:ext uri="{FF2B5EF4-FFF2-40B4-BE49-F238E27FC236}">
                <a16:creationId xmlns:a16="http://schemas.microsoft.com/office/drawing/2014/main" id="{134576D2-B489-4EB8-8502-E6A1F042A22A}"/>
              </a:ext>
            </a:extLst>
          </p:cNvPr>
          <p:cNvSpPr txBox="1">
            <a:spLocks/>
          </p:cNvSpPr>
          <p:nvPr/>
        </p:nvSpPr>
        <p:spPr>
          <a:xfrm>
            <a:off x="799375" y="3142437"/>
            <a:ext cx="3039201" cy="121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0" indent="0">
              <a:buSzPts val="1100"/>
              <a:buFont typeface="Livvic"/>
              <a:buNone/>
            </a:pPr>
            <a:r>
              <a:rPr lang="en-US" dirty="0"/>
              <a:t>Believe that </a:t>
            </a:r>
            <a:r>
              <a:rPr lang="en-US" dirty="0" err="1"/>
              <a:t>XOps</a:t>
            </a:r>
            <a:r>
              <a:rPr lang="en-US" dirty="0"/>
              <a:t> are too diversified while conceptually being similar/the same</a:t>
            </a:r>
          </a:p>
          <a:p>
            <a:pPr marL="171450" indent="-171450">
              <a:spcBef>
                <a:spcPts val="800"/>
              </a:spcBef>
              <a:buSzPts val="1100"/>
              <a:buFont typeface="Wingdings" panose="05000000000000000000" pitchFamily="2" charset="2"/>
              <a:buChar char="Ø"/>
            </a:pPr>
            <a:r>
              <a:rPr lang="en-US" dirty="0">
                <a:solidFill>
                  <a:schemeClr val="accent2"/>
                </a:solidFill>
              </a:rPr>
              <a:t>Results in complexity</a:t>
            </a:r>
          </a:p>
          <a:p>
            <a:pPr marL="171450" indent="-171450">
              <a:spcBef>
                <a:spcPts val="800"/>
              </a:spcBef>
              <a:buSzPts val="1100"/>
              <a:buFont typeface="Wingdings" panose="05000000000000000000" pitchFamily="2" charset="2"/>
              <a:buChar char="Ø"/>
            </a:pPr>
            <a:r>
              <a:rPr lang="en-US" dirty="0">
                <a:solidFill>
                  <a:schemeClr val="accent2"/>
                </a:solidFill>
              </a:rPr>
              <a:t>As of now, benefits of </a:t>
            </a:r>
            <a:r>
              <a:rPr lang="en-US" dirty="0" err="1">
                <a:solidFill>
                  <a:schemeClr val="accent2"/>
                </a:solidFill>
              </a:rPr>
              <a:t>XOps</a:t>
            </a:r>
            <a:r>
              <a:rPr lang="en-US" dirty="0">
                <a:solidFill>
                  <a:schemeClr val="accent2"/>
                </a:solidFill>
              </a:rPr>
              <a:t> </a:t>
            </a:r>
            <a:r>
              <a:rPr lang="en-US" dirty="0" err="1">
                <a:solidFill>
                  <a:schemeClr val="accent2"/>
                </a:solidFill>
              </a:rPr>
              <a:t>outweight</a:t>
            </a:r>
            <a:endParaRPr lang="en-AU" dirty="0"/>
          </a:p>
        </p:txBody>
      </p:sp>
      <p:sp>
        <p:nvSpPr>
          <p:cNvPr id="10" name="Google Shape;1288;p52">
            <a:extLst>
              <a:ext uri="{FF2B5EF4-FFF2-40B4-BE49-F238E27FC236}">
                <a16:creationId xmlns:a16="http://schemas.microsoft.com/office/drawing/2014/main" id="{864649A4-1833-47EF-B49C-738CB05D47AE}"/>
              </a:ext>
            </a:extLst>
          </p:cNvPr>
          <p:cNvSpPr txBox="1">
            <a:spLocks/>
          </p:cNvSpPr>
          <p:nvPr/>
        </p:nvSpPr>
        <p:spPr>
          <a:xfrm>
            <a:off x="799375" y="2679700"/>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err="1">
                <a:solidFill>
                  <a:schemeClr val="accent2"/>
                </a:solidFill>
              </a:rPr>
              <a:t>Overspecialization</a:t>
            </a:r>
            <a:r>
              <a:rPr lang="de-DE" sz="2000" dirty="0">
                <a:solidFill>
                  <a:schemeClr val="accent2"/>
                </a:solidFill>
              </a:rPr>
              <a:t>?</a:t>
            </a:r>
          </a:p>
        </p:txBody>
      </p:sp>
      <p:sp>
        <p:nvSpPr>
          <p:cNvPr id="11" name="Google Shape;1288;p52">
            <a:extLst>
              <a:ext uri="{FF2B5EF4-FFF2-40B4-BE49-F238E27FC236}">
                <a16:creationId xmlns:a16="http://schemas.microsoft.com/office/drawing/2014/main" id="{C6FAF2ED-3AA8-4A43-876F-536D6A44757F}"/>
              </a:ext>
            </a:extLst>
          </p:cNvPr>
          <p:cNvSpPr txBox="1">
            <a:spLocks/>
          </p:cNvSpPr>
          <p:nvPr/>
        </p:nvSpPr>
        <p:spPr>
          <a:xfrm>
            <a:off x="4501425" y="887400"/>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err="1">
                <a:solidFill>
                  <a:schemeClr val="accent2"/>
                </a:solidFill>
              </a:rPr>
              <a:t>XOps</a:t>
            </a:r>
            <a:r>
              <a:rPr lang="de-DE" sz="2000" dirty="0">
                <a:solidFill>
                  <a:schemeClr val="accent2"/>
                </a:solidFill>
              </a:rPr>
              <a:t> in </a:t>
            </a:r>
            <a:r>
              <a:rPr lang="de-DE" sz="2000" dirty="0" err="1">
                <a:solidFill>
                  <a:schemeClr val="accent2"/>
                </a:solidFill>
              </a:rPr>
              <a:t>Gartner‘s</a:t>
            </a:r>
            <a:r>
              <a:rPr lang="de-DE" sz="2000" dirty="0">
                <a:solidFill>
                  <a:schemeClr val="accent2"/>
                </a:solidFill>
              </a:rPr>
              <a:t> Top 10 Data Analytics Trends </a:t>
            </a:r>
            <a:r>
              <a:rPr lang="de-DE" sz="2000" dirty="0" err="1">
                <a:solidFill>
                  <a:schemeClr val="accent2"/>
                </a:solidFill>
              </a:rPr>
              <a:t>for</a:t>
            </a:r>
            <a:r>
              <a:rPr lang="de-DE" sz="2000" dirty="0">
                <a:solidFill>
                  <a:schemeClr val="accent2"/>
                </a:solidFill>
              </a:rPr>
              <a:t> 2021</a:t>
            </a:r>
          </a:p>
        </p:txBody>
      </p:sp>
      <p:sp>
        <p:nvSpPr>
          <p:cNvPr id="14" name="Google Shape;702;p28">
            <a:extLst>
              <a:ext uri="{FF2B5EF4-FFF2-40B4-BE49-F238E27FC236}">
                <a16:creationId xmlns:a16="http://schemas.microsoft.com/office/drawing/2014/main" id="{457A60E8-98B2-4E89-BD3B-A9F914C7E7D0}"/>
              </a:ext>
            </a:extLst>
          </p:cNvPr>
          <p:cNvSpPr txBox="1">
            <a:spLocks/>
          </p:cNvSpPr>
          <p:nvPr/>
        </p:nvSpPr>
        <p:spPr>
          <a:xfrm>
            <a:off x="4507776" y="1631137"/>
            <a:ext cx="3039201" cy="121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171450" indent="-171450">
              <a:spcBef>
                <a:spcPts val="800"/>
              </a:spcBef>
              <a:buSzPts val="1100"/>
              <a:buFont typeface="Wingdings" panose="05000000000000000000" pitchFamily="2" charset="2"/>
              <a:buChar char="Ø"/>
            </a:pPr>
            <a:r>
              <a:rPr lang="en-US" dirty="0" err="1">
                <a:solidFill>
                  <a:schemeClr val="accent2"/>
                </a:solidFill>
              </a:rPr>
              <a:t>XOps</a:t>
            </a:r>
            <a:r>
              <a:rPr lang="en-US" dirty="0">
                <a:solidFill>
                  <a:schemeClr val="accent2"/>
                </a:solidFill>
              </a:rPr>
              <a:t> is gaining importance</a:t>
            </a:r>
          </a:p>
          <a:p>
            <a:pPr marL="171450" indent="-171450">
              <a:spcBef>
                <a:spcPts val="800"/>
              </a:spcBef>
              <a:buSzPts val="1100"/>
              <a:buFont typeface="Wingdings" panose="05000000000000000000" pitchFamily="2" charset="2"/>
              <a:buChar char="Ø"/>
            </a:pPr>
            <a:r>
              <a:rPr lang="en-US" dirty="0" err="1">
                <a:solidFill>
                  <a:schemeClr val="accent2"/>
                </a:solidFill>
              </a:rPr>
              <a:t>XOps</a:t>
            </a:r>
            <a:r>
              <a:rPr lang="en-US" dirty="0">
                <a:solidFill>
                  <a:schemeClr val="accent2"/>
                </a:solidFill>
              </a:rPr>
              <a:t> get attention</a:t>
            </a:r>
          </a:p>
          <a:p>
            <a:pPr marL="171450" indent="-171450">
              <a:spcBef>
                <a:spcPts val="800"/>
              </a:spcBef>
              <a:buSzPts val="1100"/>
              <a:buFont typeface="Wingdings" panose="05000000000000000000" pitchFamily="2" charset="2"/>
              <a:buChar char="Ø"/>
            </a:pPr>
            <a:r>
              <a:rPr lang="en-US" dirty="0" err="1">
                <a:solidFill>
                  <a:schemeClr val="accent2"/>
                </a:solidFill>
              </a:rPr>
              <a:t>XOps</a:t>
            </a:r>
            <a:r>
              <a:rPr lang="en-US" dirty="0">
                <a:solidFill>
                  <a:schemeClr val="accent2"/>
                </a:solidFill>
              </a:rPr>
              <a:t> bring significant benefits to business</a:t>
            </a:r>
            <a:endParaRPr lang="en-AU" dirty="0"/>
          </a:p>
        </p:txBody>
      </p:sp>
      <p:sp>
        <p:nvSpPr>
          <p:cNvPr id="12" name="Google Shape;701;p28">
            <a:extLst>
              <a:ext uri="{FF2B5EF4-FFF2-40B4-BE49-F238E27FC236}">
                <a16:creationId xmlns:a16="http://schemas.microsoft.com/office/drawing/2014/main" id="{DE8F3FAA-696E-4DDF-9425-045AF2EED7A4}"/>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16/18</a:t>
            </a:r>
          </a:p>
        </p:txBody>
      </p:sp>
    </p:spTree>
    <p:extLst>
      <p:ext uri="{BB962C8B-B14F-4D97-AF65-F5344CB8AC3E}">
        <p14:creationId xmlns:p14="http://schemas.microsoft.com/office/powerpoint/2010/main" val="1612577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47103" y="1510285"/>
            <a:ext cx="2871571"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de-DE" dirty="0"/>
              <a:t>Problem</a:t>
            </a:r>
          </a:p>
        </p:txBody>
      </p:sp>
      <p:sp>
        <p:nvSpPr>
          <p:cNvPr id="769" name="Google Shape;769;p32"/>
          <p:cNvSpPr txBox="1">
            <a:spLocks noGrp="1"/>
          </p:cNvSpPr>
          <p:nvPr>
            <p:ph type="body" idx="1"/>
          </p:nvPr>
        </p:nvSpPr>
        <p:spPr>
          <a:xfrm>
            <a:off x="4947104" y="2404562"/>
            <a:ext cx="1905300" cy="1803600"/>
          </a:xfrm>
          <a:prstGeom prst="rect">
            <a:avLst/>
          </a:prstGeom>
        </p:spPr>
        <p:txBody>
          <a:bodyPr spcFirstLastPara="1" wrap="square" lIns="91425" tIns="91425" rIns="91425" bIns="91425" anchor="t" anchorCtr="0">
            <a:noAutofit/>
          </a:bodyPr>
          <a:lstStyle/>
          <a:p>
            <a:pPr marL="0" marR="0" lvl="0" indent="0" algn="l" rtl="0">
              <a:spcBef>
                <a:spcPts val="0"/>
              </a:spcBef>
              <a:spcAft>
                <a:spcPts val="0"/>
              </a:spcAft>
              <a:buClr>
                <a:srgbClr val="000000"/>
              </a:buClr>
              <a:buSzPts val="1100"/>
              <a:buFont typeface="Arial"/>
              <a:buNone/>
            </a:pPr>
            <a:r>
              <a:rPr lang="en-US" dirty="0">
                <a:solidFill>
                  <a:schemeClr val="dk1"/>
                </a:solidFill>
                <a:latin typeface="Roboto"/>
                <a:ea typeface="Roboto"/>
                <a:cs typeface="Roboto"/>
                <a:sym typeface="Roboto"/>
              </a:rPr>
              <a:t>What did we work on?</a:t>
            </a:r>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074550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A SPECIAL FOCUS DATAOPS / DATA AS A SERVICE</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C7193F95-0ED0-4839-9418-E71C4E7A6941}"/>
              </a:ext>
            </a:extLst>
          </p:cNvPr>
          <p:cNvSpPr txBox="1">
            <a:spLocks noGrp="1"/>
          </p:cNvSpPr>
          <p:nvPr>
            <p:ph type="body" idx="1"/>
          </p:nvPr>
        </p:nvSpPr>
        <p:spPr>
          <a:xfrm>
            <a:off x="726177" y="1101761"/>
            <a:ext cx="5395223" cy="3143400"/>
          </a:xfrm>
          <a:prstGeom prst="rect">
            <a:avLst/>
          </a:prstGeom>
        </p:spPr>
        <p:txBody>
          <a:bodyPr spcFirstLastPara="1" wrap="square" lIns="91425" tIns="91425" rIns="91425" bIns="91425" anchor="t" anchorCtr="0">
            <a:noAutofit/>
          </a:bodyPr>
          <a:lstStyle/>
          <a:p>
            <a:pPr marL="171450" indent="-171450">
              <a:buSzPts val="1100"/>
            </a:pPr>
            <a:r>
              <a:rPr lang="en-US" b="0" i="0" dirty="0">
                <a:solidFill>
                  <a:schemeClr val="accent2"/>
                </a:solidFill>
                <a:effectLst/>
                <a:latin typeface="Arial" panose="020B0604020202020204" pitchFamily="34" charset="0"/>
              </a:rPr>
              <a:t>463 exabytes </a:t>
            </a:r>
            <a:r>
              <a:rPr lang="en-US" b="0" i="0" dirty="0">
                <a:effectLst/>
                <a:latin typeface="Arial" panose="020B0604020202020204" pitchFamily="34" charset="0"/>
              </a:rPr>
              <a:t>of data is expected to be created globally in 2025 each day</a:t>
            </a:r>
          </a:p>
          <a:p>
            <a:pPr marL="171450" indent="-171450">
              <a:spcBef>
                <a:spcPts val="1200"/>
              </a:spcBef>
              <a:buSzPts val="1100"/>
            </a:pPr>
            <a:r>
              <a:rPr lang="en-US" dirty="0">
                <a:solidFill>
                  <a:srgbClr val="CEF3F5"/>
                </a:solidFill>
                <a:latin typeface="Arial" panose="020B0604020202020204" pitchFamily="34" charset="0"/>
              </a:rPr>
              <a:t>The future is data driven </a:t>
            </a:r>
            <a:r>
              <a:rPr lang="en-AU" dirty="0">
                <a:solidFill>
                  <a:srgbClr val="CEF3F5"/>
                </a:solidFill>
              </a:rPr>
              <a:t>→ increasingly complex data infrastructure</a:t>
            </a:r>
          </a:p>
          <a:p>
            <a:pPr marL="171450" indent="-171450">
              <a:spcBef>
                <a:spcPts val="1200"/>
              </a:spcBef>
              <a:buSzPts val="1100"/>
            </a:pPr>
            <a:r>
              <a:rPr lang="en-US" dirty="0" err="1">
                <a:solidFill>
                  <a:schemeClr val="accent2"/>
                </a:solidFill>
                <a:latin typeface="Arial" panose="020B0604020202020204" pitchFamily="34" charset="0"/>
              </a:rPr>
              <a:t>DataOps</a:t>
            </a:r>
            <a:r>
              <a:rPr lang="en-US" dirty="0">
                <a:latin typeface="Arial" panose="020B0604020202020204" pitchFamily="34" charset="0"/>
              </a:rPr>
              <a:t> is maturing extremely fast and expected to continue growing</a:t>
            </a:r>
          </a:p>
          <a:p>
            <a:pPr marL="171450" indent="-171450">
              <a:spcBef>
                <a:spcPts val="1200"/>
              </a:spcBef>
              <a:buSzPts val="1100"/>
            </a:pPr>
            <a:r>
              <a:rPr lang="en-US" dirty="0">
                <a:solidFill>
                  <a:srgbClr val="CEF3F5"/>
                </a:solidFill>
                <a:latin typeface="Arial" panose="020B0604020202020204" pitchFamily="34" charset="0"/>
              </a:rPr>
              <a:t>Another trend to be mentioned: </a:t>
            </a:r>
            <a:r>
              <a:rPr lang="en-US" dirty="0">
                <a:solidFill>
                  <a:schemeClr val="accent2"/>
                </a:solidFill>
                <a:latin typeface="Arial" panose="020B0604020202020204" pitchFamily="34" charset="0"/>
              </a:rPr>
              <a:t>Data as a Service</a:t>
            </a:r>
          </a:p>
          <a:p>
            <a:pPr marL="628650" lvl="1" indent="-171450">
              <a:spcBef>
                <a:spcPts val="800"/>
              </a:spcBef>
              <a:buSzPts val="1100"/>
            </a:pPr>
            <a:r>
              <a:rPr lang="en-US" dirty="0">
                <a:solidFill>
                  <a:srgbClr val="CEF3F5"/>
                </a:solidFill>
                <a:latin typeface="Arial" panose="020B0604020202020204" pitchFamily="34" charset="0"/>
              </a:rPr>
              <a:t>Cloud-based framework</a:t>
            </a:r>
          </a:p>
          <a:p>
            <a:pPr marL="628650" lvl="1" indent="-171450">
              <a:spcBef>
                <a:spcPts val="800"/>
              </a:spcBef>
              <a:buSzPts val="1100"/>
            </a:pPr>
            <a:r>
              <a:rPr lang="en-US" dirty="0">
                <a:solidFill>
                  <a:srgbClr val="CEF3F5"/>
                </a:solidFill>
                <a:latin typeface="Arial" panose="020B0604020202020204" pitchFamily="34" charset="0"/>
              </a:rPr>
              <a:t>Tools for collecting, analyzing &amp; visualizing data </a:t>
            </a:r>
            <a:r>
              <a:rPr lang="en-AU" dirty="0">
                <a:solidFill>
                  <a:srgbClr val="CEF3F5"/>
                </a:solidFill>
              </a:rPr>
              <a:t>→ monetizes Big Data</a:t>
            </a:r>
            <a:endParaRPr lang="en-US" dirty="0">
              <a:solidFill>
                <a:srgbClr val="CEF3F5"/>
              </a:solidFill>
              <a:latin typeface="Arial" panose="020B0604020202020204" pitchFamily="34" charset="0"/>
            </a:endParaRPr>
          </a:p>
          <a:p>
            <a:pPr marL="628650" lvl="1" indent="-171450">
              <a:buSzPts val="1100"/>
            </a:pPr>
            <a:endParaRPr lang="en-US" dirty="0">
              <a:solidFill>
                <a:srgbClr val="CEF3F5"/>
              </a:solidFill>
              <a:latin typeface="Arial" panose="020B0604020202020204" pitchFamily="34" charset="0"/>
            </a:endParaRPr>
          </a:p>
          <a:p>
            <a:pPr marL="628650" lvl="1" indent="-171450">
              <a:buSzPts val="1100"/>
            </a:pPr>
            <a:endParaRPr lang="en-US" dirty="0">
              <a:solidFill>
                <a:schemeClr val="accent2"/>
              </a:solidFill>
              <a:latin typeface="Arial" panose="020B0604020202020204" pitchFamily="34" charset="0"/>
            </a:endParaRPr>
          </a:p>
        </p:txBody>
      </p:sp>
      <p:grpSp>
        <p:nvGrpSpPr>
          <p:cNvPr id="5" name="Google Shape;1521;p60">
            <a:extLst>
              <a:ext uri="{FF2B5EF4-FFF2-40B4-BE49-F238E27FC236}">
                <a16:creationId xmlns:a16="http://schemas.microsoft.com/office/drawing/2014/main" id="{35B1D7FF-7D99-4959-87CC-E1629A43D8B6}"/>
              </a:ext>
            </a:extLst>
          </p:cNvPr>
          <p:cNvGrpSpPr/>
          <p:nvPr/>
        </p:nvGrpSpPr>
        <p:grpSpPr>
          <a:xfrm>
            <a:off x="6846072" y="1383073"/>
            <a:ext cx="1828998" cy="2405007"/>
            <a:chOff x="1809575" y="238125"/>
            <a:chExt cx="3981275" cy="5219200"/>
          </a:xfrm>
        </p:grpSpPr>
        <p:sp>
          <p:nvSpPr>
            <p:cNvPr id="6" name="Google Shape;1522;p60">
              <a:extLst>
                <a:ext uri="{FF2B5EF4-FFF2-40B4-BE49-F238E27FC236}">
                  <a16:creationId xmlns:a16="http://schemas.microsoft.com/office/drawing/2014/main" id="{F7CDE91E-C607-4DBF-B637-3B744BE905CE}"/>
                </a:ext>
              </a:extLst>
            </p:cNvPr>
            <p:cNvSpPr/>
            <p:nvPr/>
          </p:nvSpPr>
          <p:spPr>
            <a:xfrm>
              <a:off x="1809575" y="238125"/>
              <a:ext cx="3981275" cy="5219200"/>
            </a:xfrm>
            <a:custGeom>
              <a:avLst/>
              <a:gdLst/>
              <a:ahLst/>
              <a:cxnLst/>
              <a:rect l="l" t="t" r="r" b="b"/>
              <a:pathLst>
                <a:path w="159251" h="208768" extrusionOk="0">
                  <a:moveTo>
                    <a:pt x="0" y="0"/>
                  </a:moveTo>
                  <a:lnTo>
                    <a:pt x="0" y="208767"/>
                  </a:lnTo>
                  <a:lnTo>
                    <a:pt x="159251" y="208767"/>
                  </a:lnTo>
                  <a:lnTo>
                    <a:pt x="159251" y="39633"/>
                  </a:lnTo>
                  <a:lnTo>
                    <a:pt x="120759"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523;p60">
              <a:extLst>
                <a:ext uri="{FF2B5EF4-FFF2-40B4-BE49-F238E27FC236}">
                  <a16:creationId xmlns:a16="http://schemas.microsoft.com/office/drawing/2014/main" id="{1AF65817-850B-4ECA-9629-F0A159584FF3}"/>
                </a:ext>
              </a:extLst>
            </p:cNvPr>
            <p:cNvSpPr/>
            <p:nvPr/>
          </p:nvSpPr>
          <p:spPr>
            <a:xfrm>
              <a:off x="3805900" y="238125"/>
              <a:ext cx="1984950" cy="5219200"/>
            </a:xfrm>
            <a:custGeom>
              <a:avLst/>
              <a:gdLst/>
              <a:ahLst/>
              <a:cxnLst/>
              <a:rect l="l" t="t" r="r" b="b"/>
              <a:pathLst>
                <a:path w="79398" h="208768" extrusionOk="0">
                  <a:moveTo>
                    <a:pt x="1" y="0"/>
                  </a:moveTo>
                  <a:lnTo>
                    <a:pt x="1" y="208767"/>
                  </a:lnTo>
                  <a:lnTo>
                    <a:pt x="79398" y="208767"/>
                  </a:lnTo>
                  <a:lnTo>
                    <a:pt x="79398" y="39633"/>
                  </a:lnTo>
                  <a:lnTo>
                    <a:pt x="40906" y="0"/>
                  </a:lnTo>
                  <a:close/>
                </a:path>
              </a:pathLst>
            </a:custGeom>
            <a:solidFill>
              <a:srgbClr val="AB3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24;p60">
              <a:extLst>
                <a:ext uri="{FF2B5EF4-FFF2-40B4-BE49-F238E27FC236}">
                  <a16:creationId xmlns:a16="http://schemas.microsoft.com/office/drawing/2014/main" id="{58FC70A5-835C-4026-BAB9-DEE1A581199B}"/>
                </a:ext>
              </a:extLst>
            </p:cNvPr>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FFDF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5;p60">
              <a:extLst>
                <a:ext uri="{FF2B5EF4-FFF2-40B4-BE49-F238E27FC236}">
                  <a16:creationId xmlns:a16="http://schemas.microsoft.com/office/drawing/2014/main" id="{59CBEA8A-A3C6-4018-AB0C-E7D680C137AF}"/>
                </a:ext>
              </a:extLst>
            </p:cNvPr>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26;p60">
              <a:extLst>
                <a:ext uri="{FF2B5EF4-FFF2-40B4-BE49-F238E27FC236}">
                  <a16:creationId xmlns:a16="http://schemas.microsoft.com/office/drawing/2014/main" id="{F3138FDB-C97E-4ECD-A170-3AD3F075C981}"/>
                </a:ext>
              </a:extLst>
            </p:cNvPr>
            <p:cNvSpPr/>
            <p:nvPr/>
          </p:nvSpPr>
          <p:spPr>
            <a:xfrm>
              <a:off x="2479925" y="1950650"/>
              <a:ext cx="2654450" cy="1450800"/>
            </a:xfrm>
            <a:custGeom>
              <a:avLst/>
              <a:gdLst/>
              <a:ahLst/>
              <a:cxnLst/>
              <a:rect l="l" t="t" r="r" b="b"/>
              <a:pathLst>
                <a:path w="106178" h="58032" extrusionOk="0">
                  <a:moveTo>
                    <a:pt x="73395" y="1"/>
                  </a:moveTo>
                  <a:lnTo>
                    <a:pt x="73395" y="12233"/>
                  </a:lnTo>
                  <a:lnTo>
                    <a:pt x="85334" y="12233"/>
                  </a:lnTo>
                  <a:lnTo>
                    <a:pt x="56856" y="40743"/>
                  </a:lnTo>
                  <a:lnTo>
                    <a:pt x="30206" y="14092"/>
                  </a:lnTo>
                  <a:lnTo>
                    <a:pt x="0" y="44331"/>
                  </a:lnTo>
                  <a:lnTo>
                    <a:pt x="8644" y="52975"/>
                  </a:lnTo>
                  <a:lnTo>
                    <a:pt x="30206" y="31381"/>
                  </a:lnTo>
                  <a:lnTo>
                    <a:pt x="56856" y="58031"/>
                  </a:lnTo>
                  <a:lnTo>
                    <a:pt x="93945" y="20877"/>
                  </a:lnTo>
                  <a:lnTo>
                    <a:pt x="93945" y="32914"/>
                  </a:lnTo>
                  <a:lnTo>
                    <a:pt x="106178" y="32914"/>
                  </a:lnTo>
                  <a:lnTo>
                    <a:pt x="1061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27;p60">
              <a:extLst>
                <a:ext uri="{FF2B5EF4-FFF2-40B4-BE49-F238E27FC236}">
                  <a16:creationId xmlns:a16="http://schemas.microsoft.com/office/drawing/2014/main" id="{183E37D9-FD47-4D67-B437-BF77F626CBCB}"/>
                </a:ext>
              </a:extLst>
            </p:cNvPr>
            <p:cNvSpPr/>
            <p:nvPr/>
          </p:nvSpPr>
          <p:spPr>
            <a:xfrm>
              <a:off x="2483175" y="3714575"/>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28;p60">
              <a:extLst>
                <a:ext uri="{FF2B5EF4-FFF2-40B4-BE49-F238E27FC236}">
                  <a16:creationId xmlns:a16="http://schemas.microsoft.com/office/drawing/2014/main" id="{9B2BFDD8-1509-4844-8554-05EC52C3D4DF}"/>
                </a:ext>
              </a:extLst>
            </p:cNvPr>
            <p:cNvSpPr/>
            <p:nvPr/>
          </p:nvSpPr>
          <p:spPr>
            <a:xfrm>
              <a:off x="2483175" y="4326200"/>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29;p60">
              <a:extLst>
                <a:ext uri="{FF2B5EF4-FFF2-40B4-BE49-F238E27FC236}">
                  <a16:creationId xmlns:a16="http://schemas.microsoft.com/office/drawing/2014/main" id="{D544DD1A-E4F0-40E2-B20C-BFC13F3E2B04}"/>
                </a:ext>
              </a:extLst>
            </p:cNvPr>
            <p:cNvSpPr/>
            <p:nvPr/>
          </p:nvSpPr>
          <p:spPr>
            <a:xfrm>
              <a:off x="3815700" y="1950650"/>
              <a:ext cx="1318675" cy="1450800"/>
            </a:xfrm>
            <a:custGeom>
              <a:avLst/>
              <a:gdLst/>
              <a:ahLst/>
              <a:cxnLst/>
              <a:rect l="l" t="t" r="r" b="b"/>
              <a:pathLst>
                <a:path w="52747" h="58032" extrusionOk="0">
                  <a:moveTo>
                    <a:pt x="19964" y="1"/>
                  </a:moveTo>
                  <a:lnTo>
                    <a:pt x="19964" y="12233"/>
                  </a:lnTo>
                  <a:lnTo>
                    <a:pt x="31903" y="12233"/>
                  </a:lnTo>
                  <a:lnTo>
                    <a:pt x="3425" y="40743"/>
                  </a:lnTo>
                  <a:lnTo>
                    <a:pt x="0" y="37318"/>
                  </a:lnTo>
                  <a:lnTo>
                    <a:pt x="0" y="54639"/>
                  </a:lnTo>
                  <a:lnTo>
                    <a:pt x="3425" y="58031"/>
                  </a:lnTo>
                  <a:lnTo>
                    <a:pt x="40514" y="20877"/>
                  </a:lnTo>
                  <a:lnTo>
                    <a:pt x="40514" y="32914"/>
                  </a:lnTo>
                  <a:lnTo>
                    <a:pt x="52747" y="32914"/>
                  </a:lnTo>
                  <a:lnTo>
                    <a:pt x="52747" y="1"/>
                  </a:lnTo>
                  <a:close/>
                </a:path>
              </a:pathLst>
            </a:custGeom>
            <a:solidFill>
              <a:srgbClr val="24A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30;p60">
              <a:extLst>
                <a:ext uri="{FF2B5EF4-FFF2-40B4-BE49-F238E27FC236}">
                  <a16:creationId xmlns:a16="http://schemas.microsoft.com/office/drawing/2014/main" id="{CD934DFF-6FB1-4946-8DFC-E0DA4F83EE8E}"/>
                </a:ext>
              </a:extLst>
            </p:cNvPr>
            <p:cNvSpPr/>
            <p:nvPr/>
          </p:nvSpPr>
          <p:spPr>
            <a:xfrm>
              <a:off x="3815700" y="3714575"/>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31;p60">
              <a:extLst>
                <a:ext uri="{FF2B5EF4-FFF2-40B4-BE49-F238E27FC236}">
                  <a16:creationId xmlns:a16="http://schemas.microsoft.com/office/drawing/2014/main" id="{CD1E5F6A-9F66-4A99-8812-E21E949893D5}"/>
                </a:ext>
              </a:extLst>
            </p:cNvPr>
            <p:cNvSpPr/>
            <p:nvPr/>
          </p:nvSpPr>
          <p:spPr>
            <a:xfrm>
              <a:off x="3815700" y="4326200"/>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701;p28">
            <a:extLst>
              <a:ext uri="{FF2B5EF4-FFF2-40B4-BE49-F238E27FC236}">
                <a16:creationId xmlns:a16="http://schemas.microsoft.com/office/drawing/2014/main" id="{469D2A0D-2677-4D4B-B7DE-AC2F4AFAF41E}"/>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17/18</a:t>
            </a:r>
          </a:p>
        </p:txBody>
      </p:sp>
    </p:spTree>
    <p:extLst>
      <p:ext uri="{BB962C8B-B14F-4D97-AF65-F5344CB8AC3E}">
        <p14:creationId xmlns:p14="http://schemas.microsoft.com/office/powerpoint/2010/main" val="515954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MASTERING GOVERNANCE</a:t>
            </a:r>
          </a:p>
          <a:p>
            <a:pPr marL="0" lvl="0" indent="0" algn="l" rtl="0">
              <a:spcBef>
                <a:spcPts val="0"/>
              </a:spcBef>
              <a:spcAft>
                <a:spcPts val="0"/>
              </a:spcAft>
              <a:buNone/>
            </a:pPr>
            <a:endParaRPr lang="en-US" dirty="0"/>
          </a:p>
        </p:txBody>
      </p:sp>
      <p:sp>
        <p:nvSpPr>
          <p:cNvPr id="9" name="Google Shape;702;p28">
            <a:extLst>
              <a:ext uri="{FF2B5EF4-FFF2-40B4-BE49-F238E27FC236}">
                <a16:creationId xmlns:a16="http://schemas.microsoft.com/office/drawing/2014/main" id="{91F5428D-9DB7-46C1-B7A4-7B5CEE82E138}"/>
              </a:ext>
            </a:extLst>
          </p:cNvPr>
          <p:cNvSpPr txBox="1">
            <a:spLocks noGrp="1"/>
          </p:cNvSpPr>
          <p:nvPr>
            <p:ph type="body" idx="1"/>
          </p:nvPr>
        </p:nvSpPr>
        <p:spPr>
          <a:xfrm>
            <a:off x="720000" y="1104850"/>
            <a:ext cx="4198076" cy="3723708"/>
          </a:xfrm>
          <a:prstGeom prst="rect">
            <a:avLst/>
          </a:prstGeom>
        </p:spPr>
        <p:txBody>
          <a:bodyPr spcFirstLastPara="1" wrap="square" lIns="91425" tIns="91425" rIns="91425" bIns="91425" anchor="t" anchorCtr="0">
            <a:noAutofit/>
          </a:bodyPr>
          <a:lstStyle/>
          <a:p>
            <a:pPr marL="171450" indent="-171450">
              <a:spcBef>
                <a:spcPts val="1200"/>
              </a:spcBef>
              <a:buSzPts val="1100"/>
            </a:pPr>
            <a:r>
              <a:rPr lang="en-US" dirty="0"/>
              <a:t>Risk management</a:t>
            </a:r>
          </a:p>
          <a:p>
            <a:pPr marL="171450" indent="-171450">
              <a:spcBef>
                <a:spcPts val="1200"/>
              </a:spcBef>
              <a:buSzPts val="1100"/>
            </a:pPr>
            <a:r>
              <a:rPr lang="en-US" dirty="0"/>
              <a:t>Integrity and safety of code is focused</a:t>
            </a:r>
          </a:p>
          <a:p>
            <a:pPr marL="171450" indent="-171450">
              <a:spcBef>
                <a:spcPts val="1200"/>
              </a:spcBef>
              <a:buSzPts val="1100"/>
            </a:pPr>
            <a:r>
              <a:rPr lang="en-US" dirty="0"/>
              <a:t>Using the ‘IIA’s Three Lines Model’ (previously ‘Three Lines of Defense framework’)</a:t>
            </a:r>
          </a:p>
          <a:p>
            <a:pPr marL="171450" indent="-171450">
              <a:spcBef>
                <a:spcPts val="1200"/>
              </a:spcBef>
              <a:buSzPts val="1100"/>
            </a:pPr>
            <a:r>
              <a:rPr lang="en-US" dirty="0"/>
              <a:t>Establishment of best practices concerning DevOps and Governance</a:t>
            </a:r>
          </a:p>
          <a:p>
            <a:pPr marL="457200" lvl="2" indent="-171450">
              <a:spcBef>
                <a:spcPts val="1200"/>
              </a:spcBef>
              <a:buSzPts val="1100"/>
              <a:buFont typeface="Courier New" panose="02070309020205020404" pitchFamily="49" charset="0"/>
              <a:buChar char="o"/>
            </a:pPr>
            <a:r>
              <a:rPr lang="en-US" dirty="0"/>
              <a:t>Peer reviews</a:t>
            </a:r>
          </a:p>
          <a:p>
            <a:pPr marL="457200" lvl="2" indent="-171450">
              <a:spcBef>
                <a:spcPts val="1200"/>
              </a:spcBef>
              <a:buSzPts val="1100"/>
              <a:buFont typeface="Courier New" panose="02070309020205020404" pitchFamily="49" charset="0"/>
              <a:buChar char="o"/>
            </a:pPr>
            <a:r>
              <a:rPr lang="en-US" dirty="0"/>
              <a:t>“Least privilege”: Restricted access to files and data</a:t>
            </a:r>
          </a:p>
          <a:p>
            <a:pPr marL="457200" lvl="2" indent="-171450">
              <a:spcBef>
                <a:spcPts val="1200"/>
              </a:spcBef>
              <a:buSzPts val="1100"/>
              <a:buFont typeface="Courier New" panose="02070309020205020404" pitchFamily="49" charset="0"/>
              <a:buChar char="o"/>
            </a:pPr>
            <a:r>
              <a:rPr lang="en-US" dirty="0"/>
              <a:t>Monitoring of changes</a:t>
            </a:r>
          </a:p>
          <a:p>
            <a:pPr marL="171450" indent="-171450">
              <a:spcBef>
                <a:spcPts val="1200"/>
              </a:spcBef>
              <a:buSzPts val="1100"/>
            </a:pPr>
            <a:r>
              <a:rPr lang="en-US" dirty="0"/>
              <a:t>Awareness of risk potential</a:t>
            </a:r>
          </a:p>
        </p:txBody>
      </p:sp>
      <p:pic>
        <p:nvPicPr>
          <p:cNvPr id="3" name="Grafik 2" descr="Ein Bild, das Text enthält.&#10;&#10;Automatisch generierte Beschreibung">
            <a:extLst>
              <a:ext uri="{FF2B5EF4-FFF2-40B4-BE49-F238E27FC236}">
                <a16:creationId xmlns:a16="http://schemas.microsoft.com/office/drawing/2014/main" id="{0C04E2A7-48F6-49A0-8472-6C73FD322092}"/>
              </a:ext>
            </a:extLst>
          </p:cNvPr>
          <p:cNvPicPr>
            <a:picLocks noChangeAspect="1"/>
          </p:cNvPicPr>
          <p:nvPr/>
        </p:nvPicPr>
        <p:blipFill>
          <a:blip r:embed="rId3"/>
          <a:stretch>
            <a:fillRect/>
          </a:stretch>
        </p:blipFill>
        <p:spPr>
          <a:xfrm>
            <a:off x="4968875" y="1101675"/>
            <a:ext cx="3883130" cy="3006937"/>
          </a:xfrm>
          <a:prstGeom prst="rect">
            <a:avLst/>
          </a:prstGeom>
        </p:spPr>
      </p:pic>
      <p:sp>
        <p:nvSpPr>
          <p:cNvPr id="7" name="Google Shape;701;p28">
            <a:extLst>
              <a:ext uri="{FF2B5EF4-FFF2-40B4-BE49-F238E27FC236}">
                <a16:creationId xmlns:a16="http://schemas.microsoft.com/office/drawing/2014/main" id="{87A9775F-6569-45CD-8503-3DF693958C4C}"/>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18/18</a:t>
            </a:r>
          </a:p>
        </p:txBody>
      </p:sp>
    </p:spTree>
    <p:extLst>
      <p:ext uri="{BB962C8B-B14F-4D97-AF65-F5344CB8AC3E}">
        <p14:creationId xmlns:p14="http://schemas.microsoft.com/office/powerpoint/2010/main" val="14802702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a:p>
            <a:pPr marL="0" lvl="0" indent="0" algn="l" rtl="0">
              <a:spcBef>
                <a:spcPts val="0"/>
              </a:spcBef>
              <a:spcAft>
                <a:spcPts val="0"/>
              </a:spcAft>
              <a:buNone/>
            </a:pPr>
            <a:endParaRPr/>
          </a:p>
        </p:txBody>
      </p:sp>
      <p:sp>
        <p:nvSpPr>
          <p:cNvPr id="702" name="Google Shape;702;p28"/>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latin typeface="Roboto"/>
                <a:ea typeface="Roboto"/>
                <a:cs typeface="Roboto"/>
                <a:sym typeface="Roboto"/>
              </a:rPr>
              <a:t>Here’s what you’ll find in this</a:t>
            </a:r>
            <a:r>
              <a:rPr lang="en" dirty="0">
                <a:solidFill>
                  <a:schemeClr val="accent1"/>
                </a:solidFill>
                <a:latin typeface="Roboto"/>
                <a:ea typeface="Roboto"/>
                <a:cs typeface="Roboto"/>
                <a:sym typeface="Roboto"/>
              </a:rPr>
              <a:t> </a:t>
            </a:r>
            <a:r>
              <a:rPr lang="en" b="1" dirty="0">
                <a:solidFill>
                  <a:schemeClr val="accent1"/>
                </a:solidFill>
                <a:uFill>
                  <a:noFill/>
                </a:uFill>
                <a:hlinkClick r:id="rId3">
                  <a:extLst>
                    <a:ext uri="{A12FA001-AC4F-418D-AE19-62706E023703}">
                      <ahyp:hlinkClr xmlns:ahyp="http://schemas.microsoft.com/office/drawing/2018/hyperlinkcolor" val="tx"/>
                    </a:ext>
                  </a:extLst>
                </a:hlinkClick>
              </a:rPr>
              <a:t>Slidesgo</a:t>
            </a:r>
            <a:r>
              <a:rPr lang="en" dirty="0">
                <a:solidFill>
                  <a:schemeClr val="accent1"/>
                </a:solidFill>
                <a:latin typeface="Roboto"/>
                <a:ea typeface="Roboto"/>
                <a:cs typeface="Roboto"/>
                <a:sym typeface="Roboto"/>
              </a:rPr>
              <a:t> </a:t>
            </a:r>
            <a:r>
              <a:rPr lang="en" dirty="0">
                <a:latin typeface="Roboto"/>
                <a:ea typeface="Roboto"/>
                <a:cs typeface="Roboto"/>
                <a:sym typeface="Roboto"/>
              </a:rPr>
              <a:t>template: </a:t>
            </a:r>
            <a:endParaRPr dirty="0">
              <a:latin typeface="Roboto"/>
              <a:ea typeface="Roboto"/>
              <a:cs typeface="Roboto"/>
              <a:sym typeface="Roboto"/>
            </a:endParaRPr>
          </a:p>
          <a:p>
            <a:pPr marL="457200" lvl="0" indent="-304800" algn="l" rtl="0">
              <a:spcBef>
                <a:spcPts val="1600"/>
              </a:spcBef>
              <a:spcAft>
                <a:spcPts val="0"/>
              </a:spcAft>
              <a:buClr>
                <a:schemeClr val="dk1"/>
              </a:buClr>
              <a:buSzPts val="1200"/>
              <a:buFont typeface="Raleway"/>
              <a:buChar char="●"/>
            </a:pPr>
            <a:r>
              <a:rPr lang="en" dirty="0">
                <a:latin typeface="Roboto"/>
                <a:ea typeface="Roboto"/>
                <a:cs typeface="Roboto"/>
                <a:sym typeface="Roboto"/>
              </a:rPr>
              <a:t>A slide structure based on a business plan, which you can easily adapt to your needs. For more info on how to edit the template, please visit </a:t>
            </a:r>
            <a:r>
              <a:rPr lang="en" b="1" dirty="0">
                <a:solidFill>
                  <a:schemeClr val="accent1"/>
                </a:solidFill>
                <a:uFill>
                  <a:noFill/>
                </a:uFill>
                <a:hlinkClick r:id="rId4">
                  <a:extLst>
                    <a:ext uri="{A12FA001-AC4F-418D-AE19-62706E023703}">
                      <ahyp:hlinkClr xmlns:ahyp="http://schemas.microsoft.com/office/drawing/2018/hyperlinkcolor" val="tx"/>
                    </a:ext>
                  </a:extLst>
                </a:hlinkClick>
              </a:rPr>
              <a:t>Slidesgo School</a:t>
            </a:r>
            <a:r>
              <a:rPr lang="en" dirty="0">
                <a:latin typeface="Roboto"/>
                <a:ea typeface="Roboto"/>
                <a:cs typeface="Roboto"/>
                <a:sym typeface="Roboto"/>
              </a:rPr>
              <a:t> or read our </a:t>
            </a:r>
            <a:r>
              <a:rPr lang="en" b="1" dirty="0">
                <a:solidFill>
                  <a:schemeClr val="accent1"/>
                </a:solidFill>
                <a:uFill>
                  <a:noFill/>
                </a:uFill>
                <a:hlinkClick r:id="rId5">
                  <a:extLst>
                    <a:ext uri="{A12FA001-AC4F-418D-AE19-62706E023703}">
                      <ahyp:hlinkClr xmlns:ahyp="http://schemas.microsoft.com/office/drawing/2018/hyperlinkcolor" val="tx"/>
                    </a:ext>
                  </a:extLst>
                </a:hlinkClick>
              </a:rPr>
              <a:t>FAQs</a:t>
            </a:r>
            <a:r>
              <a:rPr lang="en" dirty="0">
                <a:latin typeface="Roboto"/>
                <a:ea typeface="Roboto"/>
                <a:cs typeface="Roboto"/>
                <a:sym typeface="Roboto"/>
              </a:rPr>
              <a:t>.</a:t>
            </a:r>
            <a:endParaRPr dirty="0">
              <a:latin typeface="Roboto"/>
              <a:ea typeface="Roboto"/>
              <a:cs typeface="Roboto"/>
              <a:sym typeface="Roboto"/>
            </a:endParaRPr>
          </a:p>
          <a:p>
            <a:pPr marL="4572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An assortment of </a:t>
            </a:r>
            <a:r>
              <a:rPr lang="en" dirty="0"/>
              <a:t>illustrations and photos </a:t>
            </a:r>
            <a:r>
              <a:rPr lang="en" dirty="0">
                <a:latin typeface="Roboto"/>
                <a:ea typeface="Roboto"/>
                <a:cs typeface="Roboto"/>
                <a:sym typeface="Roboto"/>
              </a:rPr>
              <a:t>that are suitable for use in the presentation can be found in the </a:t>
            </a:r>
            <a:r>
              <a:rPr lang="en" b="1" dirty="0">
                <a:solidFill>
                  <a:schemeClr val="accent1"/>
                </a:solidFill>
              </a:rPr>
              <a:t>a</a:t>
            </a:r>
            <a:r>
              <a:rPr lang="en" b="1" dirty="0">
                <a:solidFill>
                  <a:schemeClr val="accent1"/>
                </a:solidFill>
                <a:uFill>
                  <a:noFill/>
                </a:uFill>
                <a:hlinkClick r:id="rId6" action="ppaction://hlinksldjump">
                  <a:extLst>
                    <a:ext uri="{A12FA001-AC4F-418D-AE19-62706E023703}">
                      <ahyp:hlinkClr xmlns:ahyp="http://schemas.microsoft.com/office/drawing/2018/hyperlinkcolor" val="tx"/>
                    </a:ext>
                  </a:extLst>
                </a:hlinkClick>
              </a:rPr>
              <a:t>lternative resources</a:t>
            </a:r>
            <a:r>
              <a:rPr lang="en" b="1" dirty="0">
                <a:solidFill>
                  <a:schemeClr val="accent1"/>
                </a:solidFill>
              </a:rPr>
              <a:t> </a:t>
            </a:r>
            <a:r>
              <a:rPr lang="en" dirty="0"/>
              <a:t>slide</a:t>
            </a:r>
            <a:r>
              <a:rPr lang="en" dirty="0">
                <a:latin typeface="Roboto"/>
                <a:ea typeface="Roboto"/>
                <a:cs typeface="Roboto"/>
                <a:sym typeface="Roboto"/>
              </a:rPr>
              <a:t>.</a:t>
            </a:r>
            <a:endParaRPr dirty="0">
              <a:latin typeface="Roboto"/>
              <a:ea typeface="Roboto"/>
              <a:cs typeface="Roboto"/>
              <a:sym typeface="Roboto"/>
            </a:endParaRPr>
          </a:p>
          <a:p>
            <a:pPr marL="4572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A </a:t>
            </a:r>
            <a:r>
              <a:rPr lang="en" b="1" dirty="0">
                <a:solidFill>
                  <a:schemeClr val="accent1"/>
                </a:solidFill>
                <a:uFill>
                  <a:noFill/>
                </a:uFill>
                <a:hlinkClick r:id="rId7" action="ppaction://hlinksldjump">
                  <a:extLst>
                    <a:ext uri="{A12FA001-AC4F-418D-AE19-62706E023703}">
                      <ahyp:hlinkClr xmlns:ahyp="http://schemas.microsoft.com/office/drawing/2018/hyperlinkcolor" val="tx"/>
                    </a:ext>
                  </a:extLst>
                </a:hlinkClick>
              </a:rPr>
              <a:t>thanks</a:t>
            </a:r>
            <a:r>
              <a:rPr lang="en" b="1" dirty="0">
                <a:uFill>
                  <a:noFill/>
                </a:uFill>
                <a:hlinkClick r:id="rId7" action="ppaction://hlinksldjump"/>
              </a:rPr>
              <a:t> </a:t>
            </a:r>
            <a:r>
              <a:rPr lang="en" dirty="0">
                <a:latin typeface="Roboto"/>
                <a:ea typeface="Roboto"/>
                <a:cs typeface="Roboto"/>
                <a:sym typeface="Roboto"/>
              </a:rPr>
              <a:t>slide, which you must keep so that proper credits for our design are given.</a:t>
            </a:r>
            <a:endParaRPr dirty="0">
              <a:latin typeface="Roboto"/>
              <a:ea typeface="Roboto"/>
              <a:cs typeface="Roboto"/>
              <a:sym typeface="Roboto"/>
            </a:endParaRPr>
          </a:p>
          <a:p>
            <a:pPr marL="4572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A </a:t>
            </a:r>
            <a:r>
              <a:rPr lang="en" b="1" dirty="0">
                <a:solidFill>
                  <a:schemeClr val="accent1"/>
                </a:solidFill>
                <a:uFill>
                  <a:noFill/>
                </a:uFill>
                <a:hlinkClick r:id="rId8" action="ppaction://hlinksldjump">
                  <a:extLst>
                    <a:ext uri="{A12FA001-AC4F-418D-AE19-62706E023703}">
                      <ahyp:hlinkClr xmlns:ahyp="http://schemas.microsoft.com/office/drawing/2018/hyperlinkcolor" val="tx"/>
                    </a:ext>
                  </a:extLst>
                </a:hlinkClick>
              </a:rPr>
              <a:t>resources</a:t>
            </a:r>
            <a:r>
              <a:rPr lang="en" dirty="0">
                <a:uFill>
                  <a:noFill/>
                </a:uFill>
                <a:latin typeface="Roboto"/>
                <a:ea typeface="Roboto"/>
                <a:cs typeface="Roboto"/>
                <a:sym typeface="Roboto"/>
                <a:hlinkClick r:id="rId8" action="ppaction://hlinksldjump"/>
              </a:rPr>
              <a:t> </a:t>
            </a:r>
            <a:r>
              <a:rPr lang="en" dirty="0">
                <a:latin typeface="Roboto"/>
                <a:ea typeface="Roboto"/>
                <a:cs typeface="Roboto"/>
                <a:sym typeface="Roboto"/>
              </a:rPr>
              <a:t>slide, where you’ll find links to all the elements used in the template.</a:t>
            </a:r>
            <a:endParaRPr dirty="0">
              <a:latin typeface="Roboto"/>
              <a:ea typeface="Roboto"/>
              <a:cs typeface="Roboto"/>
              <a:sym typeface="Roboto"/>
            </a:endParaRPr>
          </a:p>
          <a:p>
            <a:pPr marL="457200" lvl="0" indent="-304800" algn="l" rtl="0">
              <a:spcBef>
                <a:spcPts val="0"/>
              </a:spcBef>
              <a:spcAft>
                <a:spcPts val="0"/>
              </a:spcAft>
              <a:buClr>
                <a:schemeClr val="dk1"/>
              </a:buClr>
              <a:buSzPts val="1200"/>
              <a:buFont typeface="Source Sans Pro"/>
              <a:buChar char="●"/>
            </a:pPr>
            <a:r>
              <a:rPr lang="en" b="1" dirty="0">
                <a:solidFill>
                  <a:schemeClr val="accent1"/>
                </a:solidFill>
                <a:uFill>
                  <a:noFill/>
                </a:uFill>
                <a:hlinkClick r:id="rId9" action="ppaction://hlinksldjump">
                  <a:extLst>
                    <a:ext uri="{A12FA001-AC4F-418D-AE19-62706E023703}">
                      <ahyp:hlinkClr xmlns:ahyp="http://schemas.microsoft.com/office/drawing/2018/hyperlinkcolor" val="tx"/>
                    </a:ext>
                  </a:extLst>
                </a:hlinkClick>
              </a:rPr>
              <a:t>Instructions for use</a:t>
            </a:r>
            <a:r>
              <a:rPr lang="en" dirty="0">
                <a:latin typeface="Roboto"/>
                <a:ea typeface="Roboto"/>
                <a:cs typeface="Roboto"/>
                <a:sym typeface="Roboto"/>
              </a:rPr>
              <a:t>.</a:t>
            </a:r>
            <a:endParaRPr dirty="0">
              <a:latin typeface="Roboto"/>
              <a:ea typeface="Roboto"/>
              <a:cs typeface="Roboto"/>
              <a:sym typeface="Roboto"/>
            </a:endParaRPr>
          </a:p>
          <a:p>
            <a:pPr marL="457200" lvl="0" indent="-304800" algn="l" rtl="0">
              <a:spcBef>
                <a:spcPts val="0"/>
              </a:spcBef>
              <a:spcAft>
                <a:spcPts val="0"/>
              </a:spcAft>
              <a:buClr>
                <a:schemeClr val="dk1"/>
              </a:buClr>
              <a:buSzPts val="1200"/>
              <a:buFont typeface="Roboto"/>
              <a:buChar char="●"/>
            </a:pPr>
            <a:r>
              <a:rPr lang="en" dirty="0">
                <a:latin typeface="Roboto"/>
                <a:ea typeface="Roboto"/>
                <a:cs typeface="Roboto"/>
                <a:sym typeface="Roboto"/>
              </a:rPr>
              <a:t>Final slides with: </a:t>
            </a:r>
            <a:endParaRPr dirty="0">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The</a:t>
            </a:r>
            <a:r>
              <a:rPr lang="en" dirty="0">
                <a:uFill>
                  <a:noFill/>
                </a:uFill>
                <a:latin typeface="Roboto"/>
                <a:ea typeface="Roboto"/>
                <a:cs typeface="Roboto"/>
                <a:sym typeface="Roboto"/>
                <a:hlinkClick r:id="rId10" action="ppaction://hlinksldjump"/>
              </a:rPr>
              <a:t> </a:t>
            </a:r>
            <a:r>
              <a:rPr lang="en" b="1" dirty="0">
                <a:solidFill>
                  <a:schemeClr val="accent1"/>
                </a:solidFill>
                <a:uFill>
                  <a:noFill/>
                </a:uFill>
                <a:hlinkClick r:id="rId10" action="ppaction://hlinksldjump">
                  <a:extLst>
                    <a:ext uri="{A12FA001-AC4F-418D-AE19-62706E023703}">
                      <ahyp:hlinkClr xmlns:ahyp="http://schemas.microsoft.com/office/drawing/2018/hyperlinkcolor" val="tx"/>
                    </a:ext>
                  </a:extLst>
                </a:hlinkClick>
              </a:rPr>
              <a:t>fonts and colors</a:t>
            </a:r>
            <a:r>
              <a:rPr lang="en" b="1" dirty="0"/>
              <a:t> </a:t>
            </a:r>
            <a:r>
              <a:rPr lang="en" dirty="0">
                <a:latin typeface="Roboto"/>
                <a:ea typeface="Roboto"/>
                <a:cs typeface="Roboto"/>
                <a:sym typeface="Roboto"/>
              </a:rPr>
              <a:t>used in the template.</a:t>
            </a:r>
            <a:endParaRPr dirty="0">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A selection of </a:t>
            </a:r>
            <a:r>
              <a:rPr lang="en" b="1" dirty="0">
                <a:solidFill>
                  <a:schemeClr val="accent1"/>
                </a:solidFill>
                <a:uFill>
                  <a:noFill/>
                </a:uFill>
                <a:hlinkClick r:id="rId11" action="ppaction://hlinksldjump">
                  <a:extLst>
                    <a:ext uri="{A12FA001-AC4F-418D-AE19-62706E023703}">
                      <ahyp:hlinkClr xmlns:ahyp="http://schemas.microsoft.com/office/drawing/2018/hyperlinkcolor" val="tx"/>
                    </a:ext>
                  </a:extLst>
                </a:hlinkClick>
              </a:rPr>
              <a:t>illustrations</a:t>
            </a:r>
            <a:r>
              <a:rPr lang="en" dirty="0">
                <a:latin typeface="Roboto"/>
                <a:ea typeface="Roboto"/>
                <a:cs typeface="Roboto"/>
                <a:sym typeface="Roboto"/>
              </a:rPr>
              <a:t>. You can also customize and animate them as you wish with the online editor. Visit </a:t>
            </a:r>
            <a:r>
              <a:rPr lang="en" b="1" dirty="0">
                <a:solidFill>
                  <a:schemeClr val="accent1"/>
                </a:solidFill>
                <a:uFill>
                  <a:noFill/>
                </a:uFill>
                <a:hlinkClick r:id="rId12">
                  <a:extLst>
                    <a:ext uri="{A12FA001-AC4F-418D-AE19-62706E023703}">
                      <ahyp:hlinkClr xmlns:ahyp="http://schemas.microsoft.com/office/drawing/2018/hyperlinkcolor" val="tx"/>
                    </a:ext>
                  </a:extLst>
                </a:hlinkClick>
              </a:rPr>
              <a:t>Storyset by Freepik</a:t>
            </a:r>
            <a:r>
              <a:rPr lang="en" dirty="0">
                <a:latin typeface="Roboto"/>
                <a:ea typeface="Roboto"/>
                <a:cs typeface="Roboto"/>
                <a:sym typeface="Roboto"/>
              </a:rPr>
              <a:t> to find more. </a:t>
            </a:r>
            <a:endParaRPr dirty="0">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More</a:t>
            </a:r>
            <a:r>
              <a:rPr lang="en" dirty="0">
                <a:solidFill>
                  <a:schemeClr val="accent1"/>
                </a:solidFill>
                <a:uFill>
                  <a:noFill/>
                </a:uFill>
                <a:latin typeface="Roboto"/>
                <a:ea typeface="Roboto"/>
                <a:cs typeface="Roboto"/>
                <a:sym typeface="Roboto"/>
                <a:hlinkClick r:id="rId13" action="ppaction://hlinksldjump">
                  <a:extLst>
                    <a:ext uri="{A12FA001-AC4F-418D-AE19-62706E023703}">
                      <ahyp:hlinkClr xmlns:ahyp="http://schemas.microsoft.com/office/drawing/2018/hyperlinkcolor" val="tx"/>
                    </a:ext>
                  </a:extLst>
                </a:hlinkClick>
              </a:rPr>
              <a:t> </a:t>
            </a:r>
            <a:r>
              <a:rPr lang="en" b="1" dirty="0">
                <a:solidFill>
                  <a:schemeClr val="accent1"/>
                </a:solidFill>
                <a:uFill>
                  <a:noFill/>
                </a:uFill>
                <a:hlinkClick r:id="rId13" action="ppaction://hlinksldjump">
                  <a:extLst>
                    <a:ext uri="{A12FA001-AC4F-418D-AE19-62706E023703}">
                      <ahyp:hlinkClr xmlns:ahyp="http://schemas.microsoft.com/office/drawing/2018/hyperlinkcolor" val="tx"/>
                    </a:ext>
                  </a:extLst>
                </a:hlinkClick>
              </a:rPr>
              <a:t>infographic resources</a:t>
            </a:r>
            <a:r>
              <a:rPr lang="en" dirty="0">
                <a:latin typeface="Roboto"/>
                <a:ea typeface="Roboto"/>
                <a:cs typeface="Roboto"/>
                <a:sym typeface="Roboto"/>
              </a:rPr>
              <a:t>, whose size and color can be edited. </a:t>
            </a:r>
            <a:endParaRPr dirty="0">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Sets of </a:t>
            </a:r>
            <a:r>
              <a:rPr lang="en" b="1" dirty="0">
                <a:solidFill>
                  <a:schemeClr val="accent1"/>
                </a:solidFill>
                <a:uFill>
                  <a:noFill/>
                </a:uFill>
                <a:hlinkClick r:id="rId14" action="ppaction://hlinksldjump">
                  <a:extLst>
                    <a:ext uri="{A12FA001-AC4F-418D-AE19-62706E023703}">
                      <ahyp:hlinkClr xmlns:ahyp="http://schemas.microsoft.com/office/drawing/2018/hyperlinkcolor" val="tx"/>
                    </a:ext>
                  </a:extLst>
                </a:hlinkClick>
              </a:rPr>
              <a:t>customizable icons</a:t>
            </a:r>
            <a:r>
              <a:rPr lang="en" dirty="0">
                <a:latin typeface="Roboto"/>
                <a:ea typeface="Roboto"/>
                <a:cs typeface="Roboto"/>
                <a:sym typeface="Roboto"/>
              </a:rPr>
              <a:t> of the following themes: general, business, avatar, creative process, education, help &amp; support, medical, nature, performing arts, SEO &amp; marketing, and teamwork.</a:t>
            </a:r>
            <a:endParaRPr dirty="0">
              <a:latin typeface="Roboto"/>
              <a:ea typeface="Roboto"/>
              <a:cs typeface="Roboto"/>
              <a:sym typeface="Roboto"/>
            </a:endParaRPr>
          </a:p>
          <a:p>
            <a:pPr marL="0" lvl="0" indent="0" algn="l" rtl="0">
              <a:spcBef>
                <a:spcPts val="1600"/>
              </a:spcBef>
              <a:spcAft>
                <a:spcPts val="0"/>
              </a:spcAft>
              <a:buNone/>
            </a:pPr>
            <a:endParaRPr dirty="0"/>
          </a:p>
          <a:p>
            <a:pPr marL="0" lvl="0" indent="0" algn="l" rtl="0">
              <a:spcBef>
                <a:spcPts val="0"/>
              </a:spcBef>
              <a:spcAft>
                <a:spcPts val="1600"/>
              </a:spcAft>
              <a:buNone/>
            </a:pPr>
            <a:endParaRPr dirty="0"/>
          </a:p>
        </p:txBody>
      </p:sp>
      <p:sp>
        <p:nvSpPr>
          <p:cNvPr id="703" name="Google Shape;703;p28"/>
          <p:cNvSpPr txBox="1"/>
          <p:nvPr/>
        </p:nvSpPr>
        <p:spPr>
          <a:xfrm>
            <a:off x="723900" y="4229100"/>
            <a:ext cx="7704000" cy="16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You can delete this slide when you’re done editing the presentation.</a:t>
            </a:r>
            <a:endParaRPr sz="1200">
              <a:latin typeface="Roboto"/>
              <a:ea typeface="Roboto"/>
              <a:cs typeface="Roboto"/>
              <a:sym typeface="Roboto"/>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707"/>
        <p:cNvGrpSpPr/>
        <p:nvPr/>
      </p:nvGrpSpPr>
      <p:grpSpPr>
        <a:xfrm>
          <a:off x="0" y="0"/>
          <a:ext cx="0" cy="0"/>
          <a:chOff x="0" y="0"/>
          <a:chExt cx="0" cy="0"/>
        </a:xfrm>
      </p:grpSpPr>
      <p:sp>
        <p:nvSpPr>
          <p:cNvPr id="708" name="Google Shape;708;p2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709" name="Google Shape;709;p29"/>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Business Overview</a:t>
            </a:r>
            <a:endParaRPr/>
          </a:p>
        </p:txBody>
      </p:sp>
      <p:sp>
        <p:nvSpPr>
          <p:cNvPr id="710" name="Google Shape;710;p29"/>
          <p:cNvSpPr txBox="1">
            <a:spLocks noGrp="1"/>
          </p:cNvSpPr>
          <p:nvPr>
            <p:ph type="title" idx="2"/>
          </p:nvPr>
        </p:nvSpPr>
        <p:spPr>
          <a:xfrm>
            <a:off x="132920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711" name="Google Shape;711;p29"/>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Here you could describe the topic of the section</a:t>
            </a:r>
            <a:endParaRPr dirty="0"/>
          </a:p>
        </p:txBody>
      </p:sp>
      <p:sp>
        <p:nvSpPr>
          <p:cNvPr id="712" name="Google Shape;712;p29"/>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Market Analysis</a:t>
            </a:r>
            <a:endParaRPr dirty="0"/>
          </a:p>
        </p:txBody>
      </p:sp>
      <p:sp>
        <p:nvSpPr>
          <p:cNvPr id="713" name="Google Shape;713;p29"/>
          <p:cNvSpPr txBox="1">
            <a:spLocks noGrp="1"/>
          </p:cNvSpPr>
          <p:nvPr>
            <p:ph type="title" idx="5"/>
          </p:nvPr>
        </p:nvSpPr>
        <p:spPr>
          <a:xfrm>
            <a:off x="4023025"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714" name="Google Shape;714;p29"/>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715" name="Google Shape;715;p29"/>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Sales and Marketing Plan</a:t>
            </a:r>
            <a:endParaRPr/>
          </a:p>
        </p:txBody>
      </p:sp>
      <p:sp>
        <p:nvSpPr>
          <p:cNvPr id="716" name="Google Shape;716;p29"/>
          <p:cNvSpPr txBox="1">
            <a:spLocks noGrp="1"/>
          </p:cNvSpPr>
          <p:nvPr>
            <p:ph type="title" idx="8"/>
          </p:nvPr>
        </p:nvSpPr>
        <p:spPr>
          <a:xfrm>
            <a:off x="671655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717" name="Google Shape;717;p29"/>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718" name="Google Shape;718;p29"/>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Management Plan</a:t>
            </a:r>
            <a:endParaRPr/>
          </a:p>
        </p:txBody>
      </p:sp>
      <p:sp>
        <p:nvSpPr>
          <p:cNvPr id="719" name="Google Shape;719;p29"/>
          <p:cNvSpPr txBox="1">
            <a:spLocks noGrp="1"/>
          </p:cNvSpPr>
          <p:nvPr>
            <p:ph type="title" idx="14"/>
          </p:nvPr>
        </p:nvSpPr>
        <p:spPr>
          <a:xfrm>
            <a:off x="1329200" y="2943186"/>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720" name="Google Shape;720;p29"/>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721" name="Google Shape;721;p29"/>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Operating Plan</a:t>
            </a:r>
            <a:endParaRPr/>
          </a:p>
        </p:txBody>
      </p:sp>
      <p:sp>
        <p:nvSpPr>
          <p:cNvPr id="722" name="Google Shape;722;p29"/>
          <p:cNvSpPr txBox="1">
            <a:spLocks noGrp="1"/>
          </p:cNvSpPr>
          <p:nvPr>
            <p:ph type="title" idx="17"/>
          </p:nvPr>
        </p:nvSpPr>
        <p:spPr>
          <a:xfrm>
            <a:off x="4023025" y="2943186"/>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723" name="Google Shape;723;p29"/>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724" name="Google Shape;724;p29"/>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Financial Plan</a:t>
            </a:r>
            <a:endParaRPr/>
          </a:p>
        </p:txBody>
      </p:sp>
      <p:sp>
        <p:nvSpPr>
          <p:cNvPr id="725" name="Google Shape;725;p29"/>
          <p:cNvSpPr txBox="1">
            <a:spLocks noGrp="1"/>
          </p:cNvSpPr>
          <p:nvPr>
            <p:ph type="title" idx="20"/>
          </p:nvPr>
        </p:nvSpPr>
        <p:spPr>
          <a:xfrm>
            <a:off x="6716550" y="2943186"/>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726" name="Google Shape;726;p29"/>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Tree>
    <p:extLst>
      <p:ext uri="{BB962C8B-B14F-4D97-AF65-F5344CB8AC3E}">
        <p14:creationId xmlns:p14="http://schemas.microsoft.com/office/powerpoint/2010/main" val="25812793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730"/>
        <p:cNvGrpSpPr/>
        <p:nvPr/>
      </p:nvGrpSpPr>
      <p:grpSpPr>
        <a:xfrm>
          <a:off x="0" y="0"/>
          <a:ext cx="0" cy="0"/>
          <a:chOff x="0" y="0"/>
          <a:chExt cx="0" cy="0"/>
        </a:xfrm>
      </p:grpSpPr>
      <p:sp>
        <p:nvSpPr>
          <p:cNvPr id="731" name="Google Shape;731;p30"/>
          <p:cNvSpPr txBox="1">
            <a:spLocks noGrp="1"/>
          </p:cNvSpPr>
          <p:nvPr>
            <p:ph type="title"/>
          </p:nvPr>
        </p:nvSpPr>
        <p:spPr>
          <a:xfrm>
            <a:off x="1902600" y="1512225"/>
            <a:ext cx="5338800" cy="187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
        <p:nvSpPr>
          <p:cNvPr id="732" name="Google Shape;732;p30"/>
          <p:cNvSpPr txBox="1">
            <a:spLocks noGrp="1"/>
          </p:cNvSpPr>
          <p:nvPr>
            <p:ph type="title" idx="2"/>
          </p:nvPr>
        </p:nvSpPr>
        <p:spPr>
          <a:xfrm>
            <a:off x="1449150" y="3334700"/>
            <a:ext cx="6245700" cy="61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—SOMEONE FAMOUS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736"/>
        <p:cNvGrpSpPr/>
        <p:nvPr/>
      </p:nvGrpSpPr>
      <p:grpSpPr>
        <a:xfrm>
          <a:off x="0" y="0"/>
          <a:ext cx="0" cy="0"/>
          <a:chOff x="0" y="0"/>
          <a:chExt cx="0" cy="0"/>
        </a:xfrm>
      </p:grpSpPr>
      <p:sp>
        <p:nvSpPr>
          <p:cNvPr id="737" name="Google Shape;737;p31"/>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MISSION STATEMENT</a:t>
            </a:r>
            <a:endParaRPr/>
          </a:p>
        </p:txBody>
      </p:sp>
      <p:sp>
        <p:nvSpPr>
          <p:cNvPr id="738" name="Google Shape;738;p31"/>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company’s mission. A clear message is a good way to get down to business</a:t>
            </a:r>
            <a:endParaRPr/>
          </a:p>
        </p:txBody>
      </p:sp>
      <p:grpSp>
        <p:nvGrpSpPr>
          <p:cNvPr id="739" name="Google Shape;739;p31"/>
          <p:cNvGrpSpPr/>
          <p:nvPr/>
        </p:nvGrpSpPr>
        <p:grpSpPr>
          <a:xfrm>
            <a:off x="1845914" y="1864668"/>
            <a:ext cx="1600177" cy="1414164"/>
            <a:chOff x="-3137650" y="2787000"/>
            <a:chExt cx="291450" cy="257575"/>
          </a:xfrm>
        </p:grpSpPr>
        <p:sp>
          <p:nvSpPr>
            <p:cNvPr id="740" name="Google Shape;740;p3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 name="Google Shape;748;p31"/>
          <p:cNvGrpSpPr/>
          <p:nvPr/>
        </p:nvGrpSpPr>
        <p:grpSpPr>
          <a:xfrm>
            <a:off x="0" y="4569046"/>
            <a:ext cx="1022509" cy="572747"/>
            <a:chOff x="-77" y="3784091"/>
            <a:chExt cx="2423582" cy="1357541"/>
          </a:xfrm>
        </p:grpSpPr>
        <p:sp>
          <p:nvSpPr>
            <p:cNvPr id="749" name="Google Shape;749;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 name="Google Shape;754;p31"/>
          <p:cNvGrpSpPr/>
          <p:nvPr/>
        </p:nvGrpSpPr>
        <p:grpSpPr>
          <a:xfrm rot="10800000">
            <a:off x="8121500" y="-4"/>
            <a:ext cx="1022509" cy="572747"/>
            <a:chOff x="-77" y="3784091"/>
            <a:chExt cx="2423582" cy="1357541"/>
          </a:xfrm>
        </p:grpSpPr>
        <p:sp>
          <p:nvSpPr>
            <p:cNvPr id="755" name="Google Shape;755;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COMPANY</a:t>
            </a:r>
            <a:endParaRPr/>
          </a:p>
        </p:txBody>
      </p:sp>
      <p:sp>
        <p:nvSpPr>
          <p:cNvPr id="769" name="Google Shape;769;p32"/>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 and the smallest one in the Solar System—it’s only a bit larger than the Moon</a:t>
            </a:r>
            <a:endParaRPr/>
          </a:p>
          <a:p>
            <a:pPr marL="0" lvl="0" indent="0" algn="l" rtl="0">
              <a:spcBef>
                <a:spcPts val="0"/>
              </a:spcBef>
              <a:spcAft>
                <a:spcPts val="0"/>
              </a:spcAft>
              <a:buNone/>
            </a:pPr>
            <a:endParaRPr/>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2"/>
          <p:cNvSpPr txBox="1"/>
          <p:nvPr/>
        </p:nvSpPr>
        <p:spPr>
          <a:xfrm>
            <a:off x="1487400" y="3728825"/>
            <a:ext cx="2317200" cy="389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Oswald"/>
                <a:ea typeface="Oswald"/>
                <a:cs typeface="Oswald"/>
                <a:sym typeface="Oswald"/>
              </a:rPr>
              <a:t>Your Logo Here</a:t>
            </a:r>
            <a:endParaRPr sz="1800">
              <a:solidFill>
                <a:schemeClr val="dk1"/>
              </a:solidFill>
              <a:latin typeface="Oswald"/>
              <a:ea typeface="Oswald"/>
              <a:cs typeface="Oswald"/>
              <a:sym typeface="Oswald"/>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790"/>
        <p:cNvGrpSpPr/>
        <p:nvPr/>
      </p:nvGrpSpPr>
      <p:grpSpPr>
        <a:xfrm>
          <a:off x="0" y="0"/>
          <a:ext cx="0" cy="0"/>
          <a:chOff x="0" y="0"/>
          <a:chExt cx="0" cy="0"/>
        </a:xfrm>
      </p:grpSpPr>
      <p:sp>
        <p:nvSpPr>
          <p:cNvPr id="791" name="Google Shape;791;p33"/>
          <p:cNvSpPr txBox="1">
            <a:spLocks noGrp="1"/>
          </p:cNvSpPr>
          <p:nvPr>
            <p:ph type="title"/>
          </p:nvPr>
        </p:nvSpPr>
        <p:spPr>
          <a:xfrm>
            <a:off x="1552575" y="531500"/>
            <a:ext cx="4714800" cy="153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IS WORTH A THOUSAND WORD</a:t>
            </a:r>
            <a:endParaRPr/>
          </a:p>
        </p:txBody>
      </p:sp>
      <p:grpSp>
        <p:nvGrpSpPr>
          <p:cNvPr id="792" name="Google Shape;792;p33"/>
          <p:cNvGrpSpPr/>
          <p:nvPr/>
        </p:nvGrpSpPr>
        <p:grpSpPr>
          <a:xfrm>
            <a:off x="-77" y="3784091"/>
            <a:ext cx="2423582" cy="1357541"/>
            <a:chOff x="-77" y="3784091"/>
            <a:chExt cx="2423582" cy="1357541"/>
          </a:xfrm>
        </p:grpSpPr>
        <p:sp>
          <p:nvSpPr>
            <p:cNvPr id="793" name="Google Shape;793;p3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33"/>
          <p:cNvGrpSpPr/>
          <p:nvPr/>
        </p:nvGrpSpPr>
        <p:grpSpPr>
          <a:xfrm rot="10800000">
            <a:off x="6720423" y="-9"/>
            <a:ext cx="2423582" cy="1357541"/>
            <a:chOff x="-77" y="3784091"/>
            <a:chExt cx="2423582" cy="1357541"/>
          </a:xfrm>
        </p:grpSpPr>
        <p:sp>
          <p:nvSpPr>
            <p:cNvPr id="799" name="Google Shape;799;p3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807"/>
        <p:cNvGrpSpPr/>
        <p:nvPr/>
      </p:nvGrpSpPr>
      <p:grpSpPr>
        <a:xfrm>
          <a:off x="0" y="0"/>
          <a:ext cx="0" cy="0"/>
          <a:chOff x="0" y="0"/>
          <a:chExt cx="0" cy="0"/>
        </a:xfrm>
      </p:grpSpPr>
      <p:sp>
        <p:nvSpPr>
          <p:cNvPr id="808" name="Google Shape;808;p34"/>
          <p:cNvSpPr txBox="1">
            <a:spLocks noGrp="1"/>
          </p:cNvSpPr>
          <p:nvPr>
            <p:ph type="subTitle" idx="1"/>
          </p:nvPr>
        </p:nvSpPr>
        <p:spPr>
          <a:xfrm>
            <a:off x="1410963" y="1423411"/>
            <a:ext cx="23172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a:t>
            </a:r>
            <a:endParaRPr/>
          </a:p>
        </p:txBody>
      </p:sp>
      <p:sp>
        <p:nvSpPr>
          <p:cNvPr id="809" name="Google Shape;809;p3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REVIEWING CONCEPTS IS A GOOD IDEA</a:t>
            </a:r>
            <a:endParaRPr/>
          </a:p>
        </p:txBody>
      </p:sp>
      <p:sp>
        <p:nvSpPr>
          <p:cNvPr id="810" name="Google Shape;810;p34"/>
          <p:cNvSpPr txBox="1">
            <a:spLocks noGrp="1"/>
          </p:cNvSpPr>
          <p:nvPr>
            <p:ph type="subTitle" idx="2"/>
          </p:nvPr>
        </p:nvSpPr>
        <p:spPr>
          <a:xfrm>
            <a:off x="1411463" y="1799502"/>
            <a:ext cx="2316900" cy="629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a:t>
            </a:r>
            <a:endParaRPr/>
          </a:p>
        </p:txBody>
      </p:sp>
      <p:sp>
        <p:nvSpPr>
          <p:cNvPr id="811" name="Google Shape;811;p34"/>
          <p:cNvSpPr txBox="1">
            <a:spLocks noGrp="1"/>
          </p:cNvSpPr>
          <p:nvPr>
            <p:ph type="subTitle" idx="3"/>
          </p:nvPr>
        </p:nvSpPr>
        <p:spPr>
          <a:xfrm>
            <a:off x="1410988" y="2450149"/>
            <a:ext cx="23169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VENUS</a:t>
            </a:r>
            <a:endParaRPr/>
          </a:p>
        </p:txBody>
      </p:sp>
      <p:sp>
        <p:nvSpPr>
          <p:cNvPr id="812" name="Google Shape;812;p34"/>
          <p:cNvSpPr txBox="1">
            <a:spLocks noGrp="1"/>
          </p:cNvSpPr>
          <p:nvPr>
            <p:ph type="subTitle" idx="4"/>
          </p:nvPr>
        </p:nvSpPr>
        <p:spPr>
          <a:xfrm>
            <a:off x="1411225" y="2826240"/>
            <a:ext cx="2316900" cy="629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Venus has a </a:t>
            </a:r>
            <a:endParaRPr/>
          </a:p>
          <a:p>
            <a:pPr marL="0" lvl="0" indent="0" algn="r" rtl="0">
              <a:spcBef>
                <a:spcPts val="0"/>
              </a:spcBef>
              <a:spcAft>
                <a:spcPts val="0"/>
              </a:spcAft>
              <a:buNone/>
            </a:pPr>
            <a:r>
              <a:rPr lang="en"/>
              <a:t>beautiful name</a:t>
            </a:r>
            <a:endParaRPr/>
          </a:p>
        </p:txBody>
      </p:sp>
      <p:sp>
        <p:nvSpPr>
          <p:cNvPr id="813" name="Google Shape;813;p34"/>
          <p:cNvSpPr txBox="1">
            <a:spLocks noGrp="1"/>
          </p:cNvSpPr>
          <p:nvPr>
            <p:ph type="subTitle" idx="5"/>
          </p:nvPr>
        </p:nvSpPr>
        <p:spPr>
          <a:xfrm>
            <a:off x="5415963" y="1423411"/>
            <a:ext cx="23169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814" name="Google Shape;814;p34"/>
          <p:cNvSpPr txBox="1">
            <a:spLocks noGrp="1"/>
          </p:cNvSpPr>
          <p:nvPr>
            <p:ph type="subTitle" idx="6"/>
          </p:nvPr>
        </p:nvSpPr>
        <p:spPr>
          <a:xfrm>
            <a:off x="5416013" y="1799502"/>
            <a:ext cx="2316900" cy="6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sp>
        <p:nvSpPr>
          <p:cNvPr id="815" name="Google Shape;815;p34"/>
          <p:cNvSpPr txBox="1">
            <a:spLocks noGrp="1"/>
          </p:cNvSpPr>
          <p:nvPr>
            <p:ph type="subTitle" idx="7"/>
          </p:nvPr>
        </p:nvSpPr>
        <p:spPr>
          <a:xfrm>
            <a:off x="1410963" y="3476889"/>
            <a:ext cx="23172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JUPITER</a:t>
            </a:r>
            <a:endParaRPr/>
          </a:p>
        </p:txBody>
      </p:sp>
      <p:sp>
        <p:nvSpPr>
          <p:cNvPr id="816" name="Google Shape;816;p34"/>
          <p:cNvSpPr txBox="1">
            <a:spLocks noGrp="1"/>
          </p:cNvSpPr>
          <p:nvPr>
            <p:ph type="subTitle" idx="8"/>
          </p:nvPr>
        </p:nvSpPr>
        <p:spPr>
          <a:xfrm>
            <a:off x="1411463" y="3852989"/>
            <a:ext cx="2316900" cy="629100"/>
          </a:xfrm>
          <a:prstGeom prst="rect">
            <a:avLst/>
          </a:prstGeom>
        </p:spPr>
        <p:txBody>
          <a:bodyPr spcFirstLastPara="1" wrap="square" lIns="91425" tIns="91425" rIns="91425" bIns="91425" anchor="t" anchorCtr="0">
            <a:noAutofit/>
          </a:bodyPr>
          <a:lstStyle/>
          <a:p>
            <a:pPr marL="89999" lvl="0" indent="-89999" algn="r" rtl="0">
              <a:spcBef>
                <a:spcPts val="0"/>
              </a:spcBef>
              <a:spcAft>
                <a:spcPts val="0"/>
              </a:spcAft>
              <a:buNone/>
            </a:pPr>
            <a:r>
              <a:rPr lang="en"/>
              <a:t>It’s the biggest planet in the Solar System</a:t>
            </a:r>
            <a:endParaRPr/>
          </a:p>
        </p:txBody>
      </p:sp>
      <p:sp>
        <p:nvSpPr>
          <p:cNvPr id="817" name="Google Shape;817;p34"/>
          <p:cNvSpPr txBox="1">
            <a:spLocks noGrp="1"/>
          </p:cNvSpPr>
          <p:nvPr>
            <p:ph type="subTitle" idx="9"/>
          </p:nvPr>
        </p:nvSpPr>
        <p:spPr>
          <a:xfrm>
            <a:off x="5415788" y="2450151"/>
            <a:ext cx="23172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818" name="Google Shape;818;p34"/>
          <p:cNvSpPr txBox="1">
            <a:spLocks noGrp="1"/>
          </p:cNvSpPr>
          <p:nvPr>
            <p:ph type="subTitle" idx="13"/>
          </p:nvPr>
        </p:nvSpPr>
        <p:spPr>
          <a:xfrm>
            <a:off x="5416125" y="2826251"/>
            <a:ext cx="2316900" cy="6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the ringed one and a gas giant</a:t>
            </a:r>
            <a:endParaRPr/>
          </a:p>
        </p:txBody>
      </p:sp>
      <p:sp>
        <p:nvSpPr>
          <p:cNvPr id="819" name="Google Shape;819;p34"/>
          <p:cNvSpPr txBox="1">
            <a:spLocks noGrp="1"/>
          </p:cNvSpPr>
          <p:nvPr>
            <p:ph type="subTitle" idx="14"/>
          </p:nvPr>
        </p:nvSpPr>
        <p:spPr>
          <a:xfrm>
            <a:off x="5415963" y="3476887"/>
            <a:ext cx="23169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820" name="Google Shape;820;p34"/>
          <p:cNvSpPr txBox="1">
            <a:spLocks noGrp="1"/>
          </p:cNvSpPr>
          <p:nvPr>
            <p:ph type="subTitle" idx="15"/>
          </p:nvPr>
        </p:nvSpPr>
        <p:spPr>
          <a:xfrm>
            <a:off x="5416013" y="3852989"/>
            <a:ext cx="2316900" cy="629100"/>
          </a:xfrm>
          <a:prstGeom prst="rect">
            <a:avLst/>
          </a:prstGeom>
        </p:spPr>
        <p:txBody>
          <a:bodyPr spcFirstLastPara="1" wrap="square" lIns="91425" tIns="91425" rIns="91425" bIns="91425" anchor="t" anchorCtr="0">
            <a:noAutofit/>
          </a:bodyPr>
          <a:lstStyle/>
          <a:p>
            <a:pPr marL="0" marR="62101" lvl="0" indent="0" algn="l" rtl="0">
              <a:spcBef>
                <a:spcPts val="0"/>
              </a:spcBef>
              <a:spcAft>
                <a:spcPts val="0"/>
              </a:spcAft>
              <a:buNone/>
            </a:pPr>
            <a:r>
              <a:rPr lang="en"/>
              <a:t>Neptune is the farthest planet from the Sun</a:t>
            </a:r>
            <a:endParaRPr/>
          </a:p>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824"/>
        <p:cNvGrpSpPr/>
        <p:nvPr/>
      </p:nvGrpSpPr>
      <p:grpSpPr>
        <a:xfrm>
          <a:off x="0" y="0"/>
          <a:ext cx="0" cy="0"/>
          <a:chOff x="0" y="0"/>
          <a:chExt cx="0" cy="0"/>
        </a:xfrm>
      </p:grpSpPr>
      <p:sp>
        <p:nvSpPr>
          <p:cNvPr id="825" name="Google Shape;825;p35"/>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826" name="Google Shape;826;p35"/>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BUSINESS OVERVIEW</a:t>
            </a:r>
            <a:endParaRPr/>
          </a:p>
        </p:txBody>
      </p:sp>
      <p:grpSp>
        <p:nvGrpSpPr>
          <p:cNvPr id="827" name="Google Shape;827;p35"/>
          <p:cNvGrpSpPr/>
          <p:nvPr/>
        </p:nvGrpSpPr>
        <p:grpSpPr>
          <a:xfrm>
            <a:off x="6275049" y="1382979"/>
            <a:ext cx="2377553" cy="2377553"/>
            <a:chOff x="6198197" y="1098851"/>
            <a:chExt cx="2945797" cy="2945797"/>
          </a:xfrm>
        </p:grpSpPr>
        <p:sp>
          <p:nvSpPr>
            <p:cNvPr id="828" name="Google Shape;828;p35"/>
            <p:cNvSpPr/>
            <p:nvPr/>
          </p:nvSpPr>
          <p:spPr>
            <a:xfrm>
              <a:off x="7315562" y="1098851"/>
              <a:ext cx="1218960" cy="1218960"/>
            </a:xfrm>
            <a:custGeom>
              <a:avLst/>
              <a:gdLst/>
              <a:ahLst/>
              <a:cxnLst/>
              <a:rect l="l" t="t" r="r" b="b"/>
              <a:pathLst>
                <a:path w="78289" h="78289" extrusionOk="0">
                  <a:moveTo>
                    <a:pt x="39134" y="22835"/>
                  </a:moveTo>
                  <a:cubicBezTo>
                    <a:pt x="41240" y="22835"/>
                    <a:pt x="43361" y="23241"/>
                    <a:pt x="45375" y="24074"/>
                  </a:cubicBezTo>
                  <a:cubicBezTo>
                    <a:pt x="51475" y="26586"/>
                    <a:pt x="55454" y="32556"/>
                    <a:pt x="55454" y="39145"/>
                  </a:cubicBezTo>
                  <a:cubicBezTo>
                    <a:pt x="55454" y="48148"/>
                    <a:pt x="48148" y="55455"/>
                    <a:pt x="39145" y="55455"/>
                  </a:cubicBezTo>
                  <a:cubicBezTo>
                    <a:pt x="32555" y="55455"/>
                    <a:pt x="26586" y="51475"/>
                    <a:pt x="24074" y="45375"/>
                  </a:cubicBezTo>
                  <a:cubicBezTo>
                    <a:pt x="21562" y="39308"/>
                    <a:pt x="22932" y="32262"/>
                    <a:pt x="27597" y="27597"/>
                  </a:cubicBezTo>
                  <a:cubicBezTo>
                    <a:pt x="30714" y="24481"/>
                    <a:pt x="34893" y="22835"/>
                    <a:pt x="39134" y="22835"/>
                  </a:cubicBezTo>
                  <a:close/>
                  <a:moveTo>
                    <a:pt x="32621" y="1"/>
                  </a:moveTo>
                  <a:lnTo>
                    <a:pt x="32621" y="7177"/>
                  </a:lnTo>
                  <a:cubicBezTo>
                    <a:pt x="28543" y="8025"/>
                    <a:pt x="24629" y="9624"/>
                    <a:pt x="21171" y="11940"/>
                  </a:cubicBezTo>
                  <a:lnTo>
                    <a:pt x="16082" y="6851"/>
                  </a:lnTo>
                  <a:lnTo>
                    <a:pt x="6851" y="16083"/>
                  </a:lnTo>
                  <a:lnTo>
                    <a:pt x="11940" y="21171"/>
                  </a:lnTo>
                  <a:cubicBezTo>
                    <a:pt x="9624" y="24629"/>
                    <a:pt x="8025" y="28543"/>
                    <a:pt x="7177" y="32621"/>
                  </a:cubicBezTo>
                  <a:lnTo>
                    <a:pt x="1" y="32621"/>
                  </a:lnTo>
                  <a:lnTo>
                    <a:pt x="1" y="45669"/>
                  </a:lnTo>
                  <a:lnTo>
                    <a:pt x="7177" y="45669"/>
                  </a:lnTo>
                  <a:cubicBezTo>
                    <a:pt x="8025" y="49746"/>
                    <a:pt x="9624" y="53661"/>
                    <a:pt x="11940" y="57118"/>
                  </a:cubicBezTo>
                  <a:lnTo>
                    <a:pt x="6851" y="62207"/>
                  </a:lnTo>
                  <a:lnTo>
                    <a:pt x="16082" y="71438"/>
                  </a:lnTo>
                  <a:lnTo>
                    <a:pt x="21171" y="66350"/>
                  </a:lnTo>
                  <a:cubicBezTo>
                    <a:pt x="24629" y="68666"/>
                    <a:pt x="28543" y="70264"/>
                    <a:pt x="32621" y="71112"/>
                  </a:cubicBezTo>
                  <a:lnTo>
                    <a:pt x="32621" y="78289"/>
                  </a:lnTo>
                  <a:lnTo>
                    <a:pt x="45668" y="78289"/>
                  </a:lnTo>
                  <a:lnTo>
                    <a:pt x="45668" y="71112"/>
                  </a:lnTo>
                  <a:cubicBezTo>
                    <a:pt x="49746" y="70264"/>
                    <a:pt x="53660" y="68666"/>
                    <a:pt x="57118" y="66350"/>
                  </a:cubicBezTo>
                  <a:lnTo>
                    <a:pt x="62207" y="71438"/>
                  </a:lnTo>
                  <a:lnTo>
                    <a:pt x="71438" y="62207"/>
                  </a:lnTo>
                  <a:lnTo>
                    <a:pt x="66349" y="57118"/>
                  </a:lnTo>
                  <a:cubicBezTo>
                    <a:pt x="68665" y="53661"/>
                    <a:pt x="70264" y="49746"/>
                    <a:pt x="71112" y="45669"/>
                  </a:cubicBezTo>
                  <a:lnTo>
                    <a:pt x="78288" y="45669"/>
                  </a:lnTo>
                  <a:lnTo>
                    <a:pt x="78288" y="32621"/>
                  </a:lnTo>
                  <a:lnTo>
                    <a:pt x="71112" y="32621"/>
                  </a:lnTo>
                  <a:cubicBezTo>
                    <a:pt x="70264" y="28543"/>
                    <a:pt x="68665" y="24629"/>
                    <a:pt x="66349" y="21171"/>
                  </a:cubicBezTo>
                  <a:lnTo>
                    <a:pt x="71438" y="16083"/>
                  </a:lnTo>
                  <a:lnTo>
                    <a:pt x="62207" y="6851"/>
                  </a:lnTo>
                  <a:lnTo>
                    <a:pt x="57118" y="11940"/>
                  </a:lnTo>
                  <a:cubicBezTo>
                    <a:pt x="53660" y="9624"/>
                    <a:pt x="49746" y="8025"/>
                    <a:pt x="45668" y="7177"/>
                  </a:cubicBezTo>
                  <a:lnTo>
                    <a:pt x="45668" y="1"/>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5"/>
            <p:cNvSpPr/>
            <p:nvPr/>
          </p:nvSpPr>
          <p:spPr>
            <a:xfrm>
              <a:off x="7213984" y="2419374"/>
              <a:ext cx="355541" cy="152384"/>
            </a:xfrm>
            <a:custGeom>
              <a:avLst/>
              <a:gdLst/>
              <a:ahLst/>
              <a:cxnLst/>
              <a:rect l="l" t="t" r="r" b="b"/>
              <a:pathLst>
                <a:path w="22835" h="9787" extrusionOk="0">
                  <a:moveTo>
                    <a:pt x="1" y="1"/>
                  </a:moveTo>
                  <a:lnTo>
                    <a:pt x="1" y="9787"/>
                  </a:lnTo>
                  <a:lnTo>
                    <a:pt x="22835" y="9787"/>
                  </a:lnTo>
                  <a:lnTo>
                    <a:pt x="22835" y="1"/>
                  </a:lnTo>
                  <a:close/>
                </a:path>
              </a:pathLst>
            </a:custGeom>
            <a:solidFill>
              <a:srgbClr val="4B62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5"/>
            <p:cNvSpPr/>
            <p:nvPr/>
          </p:nvSpPr>
          <p:spPr>
            <a:xfrm>
              <a:off x="6283022" y="3307176"/>
              <a:ext cx="698875" cy="536854"/>
            </a:xfrm>
            <a:custGeom>
              <a:avLst/>
              <a:gdLst/>
              <a:ahLst/>
              <a:cxnLst/>
              <a:rect l="l" t="t" r="r" b="b"/>
              <a:pathLst>
                <a:path w="44886" h="34480" extrusionOk="0">
                  <a:moveTo>
                    <a:pt x="12722" y="0"/>
                  </a:moveTo>
                  <a:lnTo>
                    <a:pt x="9004" y="5350"/>
                  </a:lnTo>
                  <a:lnTo>
                    <a:pt x="21497" y="14092"/>
                  </a:lnTo>
                  <a:lnTo>
                    <a:pt x="0" y="29130"/>
                  </a:lnTo>
                  <a:lnTo>
                    <a:pt x="3752" y="34479"/>
                  </a:lnTo>
                  <a:lnTo>
                    <a:pt x="27173" y="18072"/>
                  </a:lnTo>
                  <a:lnTo>
                    <a:pt x="39666" y="26814"/>
                  </a:lnTo>
                  <a:lnTo>
                    <a:pt x="43418" y="21464"/>
                  </a:lnTo>
                  <a:lnTo>
                    <a:pt x="32849" y="14092"/>
                  </a:lnTo>
                  <a:lnTo>
                    <a:pt x="44885" y="5676"/>
                  </a:lnTo>
                  <a:lnTo>
                    <a:pt x="41134" y="326"/>
                  </a:lnTo>
                  <a:lnTo>
                    <a:pt x="27173" y="10112"/>
                  </a:lnTo>
                  <a:lnTo>
                    <a:pt x="127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5"/>
            <p:cNvSpPr/>
            <p:nvPr/>
          </p:nvSpPr>
          <p:spPr>
            <a:xfrm>
              <a:off x="6807669" y="3130425"/>
              <a:ext cx="406330" cy="914224"/>
            </a:xfrm>
            <a:custGeom>
              <a:avLst/>
              <a:gdLst/>
              <a:ahLst/>
              <a:cxnLst/>
              <a:rect l="l" t="t" r="r" b="b"/>
              <a:pathLst>
                <a:path w="26097" h="58717" extrusionOk="0">
                  <a:moveTo>
                    <a:pt x="1" y="0"/>
                  </a:moveTo>
                  <a:lnTo>
                    <a:pt x="19573" y="58716"/>
                  </a:lnTo>
                  <a:lnTo>
                    <a:pt x="26097" y="58716"/>
                  </a:lnTo>
                  <a:lnTo>
                    <a:pt x="143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5"/>
            <p:cNvSpPr/>
            <p:nvPr/>
          </p:nvSpPr>
          <p:spPr>
            <a:xfrm>
              <a:off x="6198197" y="3130425"/>
              <a:ext cx="406330" cy="914224"/>
            </a:xfrm>
            <a:custGeom>
              <a:avLst/>
              <a:gdLst/>
              <a:ahLst/>
              <a:cxnLst/>
              <a:rect l="l" t="t" r="r" b="b"/>
              <a:pathLst>
                <a:path w="26097" h="58717" extrusionOk="0">
                  <a:moveTo>
                    <a:pt x="11744" y="0"/>
                  </a:moveTo>
                  <a:lnTo>
                    <a:pt x="1" y="58716"/>
                  </a:lnTo>
                  <a:lnTo>
                    <a:pt x="6525" y="58716"/>
                  </a:lnTo>
                  <a:lnTo>
                    <a:pt x="260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5"/>
            <p:cNvSpPr/>
            <p:nvPr/>
          </p:nvSpPr>
          <p:spPr>
            <a:xfrm>
              <a:off x="6198197" y="2267006"/>
              <a:ext cx="1371328" cy="1015802"/>
            </a:xfrm>
            <a:custGeom>
              <a:avLst/>
              <a:gdLst/>
              <a:ahLst/>
              <a:cxnLst/>
              <a:rect l="l" t="t" r="r" b="b"/>
              <a:pathLst>
                <a:path w="88075" h="65241" extrusionOk="0">
                  <a:moveTo>
                    <a:pt x="9787" y="1"/>
                  </a:moveTo>
                  <a:cubicBezTo>
                    <a:pt x="4372" y="1"/>
                    <a:pt x="1" y="4372"/>
                    <a:pt x="1" y="9787"/>
                  </a:cubicBezTo>
                  <a:lnTo>
                    <a:pt x="1" y="39144"/>
                  </a:lnTo>
                  <a:cubicBezTo>
                    <a:pt x="1" y="53562"/>
                    <a:pt x="11679" y="65240"/>
                    <a:pt x="26097" y="65240"/>
                  </a:cubicBezTo>
                  <a:lnTo>
                    <a:pt x="88075" y="65240"/>
                  </a:lnTo>
                  <a:lnTo>
                    <a:pt x="88075" y="48930"/>
                  </a:lnTo>
                  <a:lnTo>
                    <a:pt x="32621" y="48930"/>
                  </a:lnTo>
                  <a:cubicBezTo>
                    <a:pt x="23618" y="48930"/>
                    <a:pt x="16311" y="41624"/>
                    <a:pt x="16311" y="32621"/>
                  </a:cubicBezTo>
                  <a:lnTo>
                    <a:pt x="16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5"/>
            <p:cNvSpPr/>
            <p:nvPr/>
          </p:nvSpPr>
          <p:spPr>
            <a:xfrm>
              <a:off x="6706090" y="2774900"/>
              <a:ext cx="1523696" cy="1168170"/>
            </a:xfrm>
            <a:custGeom>
              <a:avLst/>
              <a:gdLst/>
              <a:ahLst/>
              <a:cxnLst/>
              <a:rect l="l" t="t" r="r" b="b"/>
              <a:pathLst>
                <a:path w="97861" h="75027" extrusionOk="0">
                  <a:moveTo>
                    <a:pt x="1" y="1"/>
                  </a:moveTo>
                  <a:cubicBezTo>
                    <a:pt x="1" y="10798"/>
                    <a:pt x="8776" y="19572"/>
                    <a:pt x="19573" y="19572"/>
                  </a:cubicBezTo>
                  <a:lnTo>
                    <a:pt x="65241" y="19572"/>
                  </a:lnTo>
                  <a:lnTo>
                    <a:pt x="78289" y="75026"/>
                  </a:lnTo>
                  <a:lnTo>
                    <a:pt x="84812" y="75026"/>
                  </a:lnTo>
                  <a:lnTo>
                    <a:pt x="97860" y="68502"/>
                  </a:lnTo>
                  <a:lnTo>
                    <a:pt x="83932" y="10015"/>
                  </a:lnTo>
                  <a:cubicBezTo>
                    <a:pt x="82529" y="4143"/>
                    <a:pt x="77277" y="1"/>
                    <a:pt x="7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5"/>
            <p:cNvSpPr/>
            <p:nvPr/>
          </p:nvSpPr>
          <p:spPr>
            <a:xfrm>
              <a:off x="7925034" y="3841476"/>
              <a:ext cx="507909" cy="203173"/>
            </a:xfrm>
            <a:custGeom>
              <a:avLst/>
              <a:gdLst/>
              <a:ahLst/>
              <a:cxnLst/>
              <a:rect l="l" t="t" r="r" b="b"/>
              <a:pathLst>
                <a:path w="32621" h="13049" extrusionOk="0">
                  <a:moveTo>
                    <a:pt x="19572" y="0"/>
                  </a:moveTo>
                  <a:lnTo>
                    <a:pt x="6524" y="6524"/>
                  </a:lnTo>
                  <a:lnTo>
                    <a:pt x="1" y="6524"/>
                  </a:lnTo>
                  <a:lnTo>
                    <a:pt x="1" y="13048"/>
                  </a:lnTo>
                  <a:lnTo>
                    <a:pt x="32620" y="13048"/>
                  </a:lnTo>
                  <a:lnTo>
                    <a:pt x="32620" y="6524"/>
                  </a:lnTo>
                  <a:lnTo>
                    <a:pt x="19572" y="0"/>
                  </a:lnTo>
                  <a:close/>
                </a:path>
              </a:pathLst>
            </a:custGeom>
            <a:solidFill>
              <a:srgbClr val="794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5"/>
            <p:cNvSpPr/>
            <p:nvPr/>
          </p:nvSpPr>
          <p:spPr>
            <a:xfrm>
              <a:off x="6283022" y="1962270"/>
              <a:ext cx="1184924" cy="812645"/>
            </a:xfrm>
            <a:custGeom>
              <a:avLst/>
              <a:gdLst/>
              <a:ahLst/>
              <a:cxnLst/>
              <a:rect l="l" t="t" r="r" b="b"/>
              <a:pathLst>
                <a:path w="76103" h="52193" extrusionOk="0">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55715" y="29359"/>
                  </a:lnTo>
                  <a:lnTo>
                    <a:pt x="76103" y="29359"/>
                  </a:lnTo>
                  <a:lnTo>
                    <a:pt x="60739" y="12103"/>
                  </a:lnTo>
                  <a:lnTo>
                    <a:pt x="53888" y="4372"/>
                  </a:lnTo>
                  <a:cubicBezTo>
                    <a:pt x="51409" y="1599"/>
                    <a:pt x="47886" y="1"/>
                    <a:pt x="44135" y="1"/>
                  </a:cubicBez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5"/>
            <p:cNvSpPr/>
            <p:nvPr/>
          </p:nvSpPr>
          <p:spPr>
            <a:xfrm>
              <a:off x="6283022" y="1962270"/>
              <a:ext cx="945706" cy="812645"/>
            </a:xfrm>
            <a:custGeom>
              <a:avLst/>
              <a:gdLst/>
              <a:ahLst/>
              <a:cxnLst/>
              <a:rect l="l" t="t" r="r" b="b"/>
              <a:pathLst>
                <a:path w="60739" h="52193" extrusionOk="0">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60739" y="12103"/>
                  </a:lnTo>
                  <a:lnTo>
                    <a:pt x="53888" y="4372"/>
                  </a:lnTo>
                  <a:cubicBezTo>
                    <a:pt x="51409" y="1599"/>
                    <a:pt x="47886" y="1"/>
                    <a:pt x="441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5"/>
            <p:cNvSpPr/>
            <p:nvPr/>
          </p:nvSpPr>
          <p:spPr>
            <a:xfrm>
              <a:off x="6756880" y="2571742"/>
              <a:ext cx="2387115" cy="203173"/>
            </a:xfrm>
            <a:custGeom>
              <a:avLst/>
              <a:gdLst/>
              <a:ahLst/>
              <a:cxnLst/>
              <a:rect l="l" t="t" r="r" b="b"/>
              <a:pathLst>
                <a:path w="153315" h="13049" extrusionOk="0">
                  <a:moveTo>
                    <a:pt x="1" y="1"/>
                  </a:moveTo>
                  <a:lnTo>
                    <a:pt x="1" y="13049"/>
                  </a:lnTo>
                  <a:lnTo>
                    <a:pt x="153314" y="13049"/>
                  </a:lnTo>
                  <a:lnTo>
                    <a:pt x="1533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5"/>
            <p:cNvSpPr/>
            <p:nvPr/>
          </p:nvSpPr>
          <p:spPr>
            <a:xfrm>
              <a:off x="6381051" y="2302942"/>
              <a:ext cx="141718" cy="131302"/>
            </a:xfrm>
            <a:custGeom>
              <a:avLst/>
              <a:gdLst/>
              <a:ahLst/>
              <a:cxnLst/>
              <a:rect l="l" t="t" r="r" b="b"/>
              <a:pathLst>
                <a:path w="9102" h="8433" extrusionOk="0">
                  <a:moveTo>
                    <a:pt x="3605" y="1"/>
                  </a:moveTo>
                  <a:cubicBezTo>
                    <a:pt x="2773" y="1"/>
                    <a:pt x="1941" y="319"/>
                    <a:pt x="1305" y="955"/>
                  </a:cubicBezTo>
                  <a:cubicBezTo>
                    <a:pt x="0" y="2227"/>
                    <a:pt x="0" y="4282"/>
                    <a:pt x="1305" y="5554"/>
                  </a:cubicBezTo>
                  <a:lnTo>
                    <a:pt x="3197" y="7479"/>
                  </a:lnTo>
                  <a:cubicBezTo>
                    <a:pt x="3833" y="8115"/>
                    <a:pt x="4665" y="8433"/>
                    <a:pt x="5501" y="8433"/>
                  </a:cubicBezTo>
                  <a:cubicBezTo>
                    <a:pt x="6337" y="8433"/>
                    <a:pt x="7176" y="8115"/>
                    <a:pt x="7829" y="7479"/>
                  </a:cubicBezTo>
                  <a:cubicBezTo>
                    <a:pt x="9101" y="6206"/>
                    <a:pt x="9101" y="4151"/>
                    <a:pt x="7829" y="2847"/>
                  </a:cubicBezTo>
                  <a:lnTo>
                    <a:pt x="5904" y="955"/>
                  </a:lnTo>
                  <a:cubicBezTo>
                    <a:pt x="5268" y="319"/>
                    <a:pt x="4436" y="1"/>
                    <a:pt x="3605" y="1"/>
                  </a:cubicBezTo>
                  <a:close/>
                </a:path>
              </a:pathLst>
            </a:custGeom>
            <a:solidFill>
              <a:srgbClr val="B39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5"/>
            <p:cNvSpPr/>
            <p:nvPr/>
          </p:nvSpPr>
          <p:spPr>
            <a:xfrm>
              <a:off x="6498371" y="2115152"/>
              <a:ext cx="176766" cy="166724"/>
            </a:xfrm>
            <a:custGeom>
              <a:avLst/>
              <a:gdLst/>
              <a:ahLst/>
              <a:cxnLst/>
              <a:rect l="l" t="t" r="r" b="b"/>
              <a:pathLst>
                <a:path w="11353" h="10708" extrusionOk="0">
                  <a:moveTo>
                    <a:pt x="3601" y="0"/>
                  </a:moveTo>
                  <a:cubicBezTo>
                    <a:pt x="2765" y="0"/>
                    <a:pt x="1925" y="327"/>
                    <a:pt x="1272" y="979"/>
                  </a:cubicBezTo>
                  <a:cubicBezTo>
                    <a:pt x="0" y="2251"/>
                    <a:pt x="0" y="4306"/>
                    <a:pt x="1272" y="5578"/>
                  </a:cubicBezTo>
                  <a:lnTo>
                    <a:pt x="5448" y="9754"/>
                  </a:lnTo>
                  <a:cubicBezTo>
                    <a:pt x="6084" y="10390"/>
                    <a:pt x="6916" y="10708"/>
                    <a:pt x="7752" y="10708"/>
                  </a:cubicBezTo>
                  <a:cubicBezTo>
                    <a:pt x="8587" y="10708"/>
                    <a:pt x="9427" y="10390"/>
                    <a:pt x="10080" y="9754"/>
                  </a:cubicBezTo>
                  <a:cubicBezTo>
                    <a:pt x="11352" y="8481"/>
                    <a:pt x="11352" y="6426"/>
                    <a:pt x="10080" y="5122"/>
                  </a:cubicBezTo>
                  <a:lnTo>
                    <a:pt x="5904" y="979"/>
                  </a:lnTo>
                  <a:cubicBezTo>
                    <a:pt x="5268" y="327"/>
                    <a:pt x="4437" y="0"/>
                    <a:pt x="3601" y="0"/>
                  </a:cubicBezTo>
                  <a:close/>
                </a:path>
              </a:pathLst>
            </a:custGeom>
            <a:solidFill>
              <a:srgbClr val="B39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5"/>
            <p:cNvSpPr/>
            <p:nvPr/>
          </p:nvSpPr>
          <p:spPr>
            <a:xfrm>
              <a:off x="6655301" y="1809902"/>
              <a:ext cx="203173" cy="304752"/>
            </a:xfrm>
            <a:custGeom>
              <a:avLst/>
              <a:gdLst/>
              <a:ahLst/>
              <a:cxnLst/>
              <a:rect l="l" t="t" r="r" b="b"/>
              <a:pathLst>
                <a:path w="13049" h="19573" extrusionOk="0">
                  <a:moveTo>
                    <a:pt x="1" y="1"/>
                  </a:moveTo>
                  <a:lnTo>
                    <a:pt x="1" y="13049"/>
                  </a:lnTo>
                  <a:lnTo>
                    <a:pt x="6525" y="19573"/>
                  </a:lnTo>
                  <a:lnTo>
                    <a:pt x="13049" y="13049"/>
                  </a:lnTo>
                  <a:lnTo>
                    <a:pt x="13049"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5"/>
            <p:cNvSpPr/>
            <p:nvPr/>
          </p:nvSpPr>
          <p:spPr>
            <a:xfrm>
              <a:off x="6502933" y="2267006"/>
              <a:ext cx="761856" cy="304752"/>
            </a:xfrm>
            <a:custGeom>
              <a:avLst/>
              <a:gdLst/>
              <a:ahLst/>
              <a:cxnLst/>
              <a:rect l="l" t="t" r="r" b="b"/>
              <a:pathLst>
                <a:path w="48931" h="19573" extrusionOk="0">
                  <a:moveTo>
                    <a:pt x="9787" y="1"/>
                  </a:moveTo>
                  <a:lnTo>
                    <a:pt x="1" y="9787"/>
                  </a:lnTo>
                  <a:lnTo>
                    <a:pt x="5970" y="15756"/>
                  </a:lnTo>
                  <a:cubicBezTo>
                    <a:pt x="8417" y="18203"/>
                    <a:pt x="11744" y="19573"/>
                    <a:pt x="15202" y="19573"/>
                  </a:cubicBezTo>
                  <a:lnTo>
                    <a:pt x="48931" y="19573"/>
                  </a:lnTo>
                  <a:lnTo>
                    <a:pt x="48931" y="16311"/>
                  </a:lnTo>
                  <a:cubicBezTo>
                    <a:pt x="48931" y="10896"/>
                    <a:pt x="44560" y="6525"/>
                    <a:pt x="39145" y="6525"/>
                  </a:cubicBezTo>
                  <a:lnTo>
                    <a:pt x="16311" y="6525"/>
                  </a:lnTo>
                  <a:lnTo>
                    <a:pt x="978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5"/>
            <p:cNvSpPr/>
            <p:nvPr/>
          </p:nvSpPr>
          <p:spPr>
            <a:xfrm>
              <a:off x="7518720" y="2063849"/>
              <a:ext cx="457120" cy="507909"/>
            </a:xfrm>
            <a:custGeom>
              <a:avLst/>
              <a:gdLst/>
              <a:ahLst/>
              <a:cxnLst/>
              <a:rect l="l" t="t" r="r" b="b"/>
              <a:pathLst>
                <a:path w="29359" h="32621" extrusionOk="0">
                  <a:moveTo>
                    <a:pt x="6525" y="1"/>
                  </a:moveTo>
                  <a:lnTo>
                    <a:pt x="1" y="32621"/>
                  </a:lnTo>
                  <a:lnTo>
                    <a:pt x="22835" y="32621"/>
                  </a:lnTo>
                  <a:lnTo>
                    <a:pt x="29358" y="1"/>
                  </a:lnTo>
                  <a:close/>
                </a:path>
              </a:pathLst>
            </a:custGeom>
            <a:solidFill>
              <a:srgbClr val="62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5"/>
            <p:cNvSpPr/>
            <p:nvPr/>
          </p:nvSpPr>
          <p:spPr>
            <a:xfrm>
              <a:off x="6401354" y="2774900"/>
              <a:ext cx="1523696" cy="1168170"/>
            </a:xfrm>
            <a:custGeom>
              <a:avLst/>
              <a:gdLst/>
              <a:ahLst/>
              <a:cxnLst/>
              <a:rect l="l" t="t" r="r" b="b"/>
              <a:pathLst>
                <a:path w="97861" h="75027" extrusionOk="0">
                  <a:moveTo>
                    <a:pt x="1" y="1"/>
                  </a:moveTo>
                  <a:cubicBezTo>
                    <a:pt x="1" y="10798"/>
                    <a:pt x="8776" y="19572"/>
                    <a:pt x="19573" y="19572"/>
                  </a:cubicBezTo>
                  <a:lnTo>
                    <a:pt x="65241" y="19572"/>
                  </a:lnTo>
                  <a:lnTo>
                    <a:pt x="84813" y="75026"/>
                  </a:lnTo>
                  <a:lnTo>
                    <a:pt x="97861" y="68502"/>
                  </a:lnTo>
                  <a:lnTo>
                    <a:pt x="83932" y="10015"/>
                  </a:lnTo>
                  <a:cubicBezTo>
                    <a:pt x="82529" y="4143"/>
                    <a:pt x="77277" y="1"/>
                    <a:pt x="7124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5"/>
            <p:cNvSpPr/>
            <p:nvPr/>
          </p:nvSpPr>
          <p:spPr>
            <a:xfrm>
              <a:off x="7721877" y="3841476"/>
              <a:ext cx="406330" cy="203173"/>
            </a:xfrm>
            <a:custGeom>
              <a:avLst/>
              <a:gdLst/>
              <a:ahLst/>
              <a:cxnLst/>
              <a:rect l="l" t="t" r="r" b="b"/>
              <a:pathLst>
                <a:path w="26097" h="13049" extrusionOk="0">
                  <a:moveTo>
                    <a:pt x="13049" y="0"/>
                  </a:moveTo>
                  <a:lnTo>
                    <a:pt x="1" y="6524"/>
                  </a:lnTo>
                  <a:lnTo>
                    <a:pt x="1" y="13048"/>
                  </a:lnTo>
                  <a:lnTo>
                    <a:pt x="26096" y="13048"/>
                  </a:lnTo>
                  <a:lnTo>
                    <a:pt x="26096" y="6524"/>
                  </a:lnTo>
                  <a:lnTo>
                    <a:pt x="13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5"/>
            <p:cNvSpPr/>
            <p:nvPr/>
          </p:nvSpPr>
          <p:spPr>
            <a:xfrm>
              <a:off x="8128192" y="1555955"/>
              <a:ext cx="1015802" cy="660277"/>
            </a:xfrm>
            <a:custGeom>
              <a:avLst/>
              <a:gdLst/>
              <a:ahLst/>
              <a:cxnLst/>
              <a:rect l="l" t="t" r="r" b="b"/>
              <a:pathLst>
                <a:path w="65241" h="42407" extrusionOk="0">
                  <a:moveTo>
                    <a:pt x="0" y="1"/>
                  </a:moveTo>
                  <a:lnTo>
                    <a:pt x="0" y="42407"/>
                  </a:lnTo>
                  <a:lnTo>
                    <a:pt x="65240" y="42407"/>
                  </a:lnTo>
                  <a:lnTo>
                    <a:pt x="65240" y="1"/>
                  </a:lnTo>
                  <a:close/>
                </a:path>
              </a:pathLst>
            </a:custGeom>
            <a:solidFill>
              <a:srgbClr val="8098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5"/>
            <p:cNvSpPr/>
            <p:nvPr/>
          </p:nvSpPr>
          <p:spPr>
            <a:xfrm>
              <a:off x="8178981" y="1962270"/>
              <a:ext cx="609488" cy="609488"/>
            </a:xfrm>
            <a:custGeom>
              <a:avLst/>
              <a:gdLst/>
              <a:ahLst/>
              <a:cxnLst/>
              <a:rect l="l" t="t" r="r" b="b"/>
              <a:pathLst>
                <a:path w="39145" h="39145" extrusionOk="0">
                  <a:moveTo>
                    <a:pt x="22834" y="1"/>
                  </a:moveTo>
                  <a:lnTo>
                    <a:pt x="22834" y="29359"/>
                  </a:lnTo>
                  <a:lnTo>
                    <a:pt x="0" y="29359"/>
                  </a:lnTo>
                  <a:lnTo>
                    <a:pt x="0" y="39145"/>
                  </a:lnTo>
                  <a:lnTo>
                    <a:pt x="39144" y="39145"/>
                  </a:lnTo>
                  <a:lnTo>
                    <a:pt x="39144" y="1"/>
                  </a:lnTo>
                  <a:close/>
                </a:path>
              </a:pathLst>
            </a:custGeom>
            <a:solidFill>
              <a:srgbClr val="62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5"/>
            <p:cNvSpPr/>
            <p:nvPr/>
          </p:nvSpPr>
          <p:spPr>
            <a:xfrm>
              <a:off x="8483717" y="2774900"/>
              <a:ext cx="406330" cy="203173"/>
            </a:xfrm>
            <a:custGeom>
              <a:avLst/>
              <a:gdLst/>
              <a:ahLst/>
              <a:cxnLst/>
              <a:rect l="l" t="t" r="r" b="b"/>
              <a:pathLst>
                <a:path w="26097" h="13049" extrusionOk="0">
                  <a:moveTo>
                    <a:pt x="0" y="1"/>
                  </a:moveTo>
                  <a:lnTo>
                    <a:pt x="0" y="13048"/>
                  </a:lnTo>
                  <a:lnTo>
                    <a:pt x="26096" y="13048"/>
                  </a:lnTo>
                  <a:lnTo>
                    <a:pt x="260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5"/>
            <p:cNvSpPr/>
            <p:nvPr/>
          </p:nvSpPr>
          <p:spPr>
            <a:xfrm>
              <a:off x="8636085" y="2774900"/>
              <a:ext cx="101594" cy="203173"/>
            </a:xfrm>
            <a:custGeom>
              <a:avLst/>
              <a:gdLst/>
              <a:ahLst/>
              <a:cxnLst/>
              <a:rect l="l" t="t" r="r" b="b"/>
              <a:pathLst>
                <a:path w="6525" h="13049" extrusionOk="0">
                  <a:moveTo>
                    <a:pt x="0" y="1"/>
                  </a:moveTo>
                  <a:lnTo>
                    <a:pt x="0" y="13048"/>
                  </a:lnTo>
                  <a:lnTo>
                    <a:pt x="6524" y="13048"/>
                  </a:lnTo>
                  <a:lnTo>
                    <a:pt x="65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5"/>
            <p:cNvSpPr/>
            <p:nvPr/>
          </p:nvSpPr>
          <p:spPr>
            <a:xfrm>
              <a:off x="8331349" y="2978057"/>
              <a:ext cx="355541" cy="1066592"/>
            </a:xfrm>
            <a:custGeom>
              <a:avLst/>
              <a:gdLst/>
              <a:ahLst/>
              <a:cxnLst/>
              <a:rect l="l" t="t" r="r" b="b"/>
              <a:pathLst>
                <a:path w="22835" h="68503" extrusionOk="0">
                  <a:moveTo>
                    <a:pt x="9786" y="0"/>
                  </a:moveTo>
                  <a:lnTo>
                    <a:pt x="0" y="68502"/>
                  </a:lnTo>
                  <a:lnTo>
                    <a:pt x="9786" y="68502"/>
                  </a:lnTo>
                  <a:lnTo>
                    <a:pt x="22834"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5"/>
            <p:cNvSpPr/>
            <p:nvPr/>
          </p:nvSpPr>
          <p:spPr>
            <a:xfrm>
              <a:off x="8686875" y="2978057"/>
              <a:ext cx="355541" cy="1066592"/>
            </a:xfrm>
            <a:custGeom>
              <a:avLst/>
              <a:gdLst/>
              <a:ahLst/>
              <a:cxnLst/>
              <a:rect l="l" t="t" r="r" b="b"/>
              <a:pathLst>
                <a:path w="22835" h="68503" extrusionOk="0">
                  <a:moveTo>
                    <a:pt x="0" y="0"/>
                  </a:moveTo>
                  <a:lnTo>
                    <a:pt x="13048" y="68502"/>
                  </a:lnTo>
                  <a:lnTo>
                    <a:pt x="22834" y="68502"/>
                  </a:lnTo>
                  <a:lnTo>
                    <a:pt x="13048"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5"/>
            <p:cNvSpPr/>
            <p:nvPr/>
          </p:nvSpPr>
          <p:spPr>
            <a:xfrm>
              <a:off x="6960037" y="2774900"/>
              <a:ext cx="406330" cy="203173"/>
            </a:xfrm>
            <a:custGeom>
              <a:avLst/>
              <a:gdLst/>
              <a:ahLst/>
              <a:cxnLst/>
              <a:rect l="l" t="t" r="r" b="b"/>
              <a:pathLst>
                <a:path w="26097" h="13049" extrusionOk="0">
                  <a:moveTo>
                    <a:pt x="1" y="1"/>
                  </a:moveTo>
                  <a:lnTo>
                    <a:pt x="1" y="13048"/>
                  </a:lnTo>
                  <a:lnTo>
                    <a:pt x="26097" y="13048"/>
                  </a:lnTo>
                  <a:lnTo>
                    <a:pt x="260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5"/>
            <p:cNvSpPr/>
            <p:nvPr/>
          </p:nvSpPr>
          <p:spPr>
            <a:xfrm>
              <a:off x="7112405" y="2774900"/>
              <a:ext cx="101594" cy="203173"/>
            </a:xfrm>
            <a:custGeom>
              <a:avLst/>
              <a:gdLst/>
              <a:ahLst/>
              <a:cxnLst/>
              <a:rect l="l" t="t" r="r" b="b"/>
              <a:pathLst>
                <a:path w="6525" h="13049" extrusionOk="0">
                  <a:moveTo>
                    <a:pt x="1" y="1"/>
                  </a:moveTo>
                  <a:lnTo>
                    <a:pt x="1" y="13048"/>
                  </a:lnTo>
                  <a:lnTo>
                    <a:pt x="6525" y="13048"/>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5"/>
            <p:cNvSpPr/>
            <p:nvPr/>
          </p:nvSpPr>
          <p:spPr>
            <a:xfrm>
              <a:off x="6807669" y="2978057"/>
              <a:ext cx="355541" cy="1066592"/>
            </a:xfrm>
            <a:custGeom>
              <a:avLst/>
              <a:gdLst/>
              <a:ahLst/>
              <a:cxnLst/>
              <a:rect l="l" t="t" r="r" b="b"/>
              <a:pathLst>
                <a:path w="22835" h="68503" extrusionOk="0">
                  <a:moveTo>
                    <a:pt x="9787" y="0"/>
                  </a:moveTo>
                  <a:lnTo>
                    <a:pt x="1" y="68502"/>
                  </a:lnTo>
                  <a:lnTo>
                    <a:pt x="9787" y="68502"/>
                  </a:lnTo>
                  <a:lnTo>
                    <a:pt x="22835"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5"/>
            <p:cNvSpPr/>
            <p:nvPr/>
          </p:nvSpPr>
          <p:spPr>
            <a:xfrm>
              <a:off x="7163194" y="2978057"/>
              <a:ext cx="355541" cy="1066592"/>
            </a:xfrm>
            <a:custGeom>
              <a:avLst/>
              <a:gdLst/>
              <a:ahLst/>
              <a:cxnLst/>
              <a:rect l="l" t="t" r="r" b="b"/>
              <a:pathLst>
                <a:path w="22835" h="68503" extrusionOk="0">
                  <a:moveTo>
                    <a:pt x="1" y="0"/>
                  </a:moveTo>
                  <a:lnTo>
                    <a:pt x="13049" y="68502"/>
                  </a:lnTo>
                  <a:lnTo>
                    <a:pt x="22835" y="68502"/>
                  </a:lnTo>
                  <a:lnTo>
                    <a:pt x="13049"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5"/>
            <p:cNvSpPr/>
            <p:nvPr/>
          </p:nvSpPr>
          <p:spPr>
            <a:xfrm>
              <a:off x="6706090" y="1809902"/>
              <a:ext cx="152384" cy="203173"/>
            </a:xfrm>
            <a:custGeom>
              <a:avLst/>
              <a:gdLst/>
              <a:ahLst/>
              <a:cxnLst/>
              <a:rect l="l" t="t" r="r" b="b"/>
              <a:pathLst>
                <a:path w="9787" h="13049" extrusionOk="0">
                  <a:moveTo>
                    <a:pt x="1" y="1"/>
                  </a:moveTo>
                  <a:lnTo>
                    <a:pt x="1" y="6525"/>
                  </a:lnTo>
                  <a:cubicBezTo>
                    <a:pt x="1" y="10113"/>
                    <a:pt x="2937" y="13049"/>
                    <a:pt x="6525" y="13049"/>
                  </a:cubicBezTo>
                  <a:lnTo>
                    <a:pt x="9787" y="13049"/>
                  </a:lnTo>
                  <a:lnTo>
                    <a:pt x="9787"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5"/>
            <p:cNvSpPr/>
            <p:nvPr/>
          </p:nvSpPr>
          <p:spPr>
            <a:xfrm>
              <a:off x="6502933" y="1505166"/>
              <a:ext cx="304752" cy="304752"/>
            </a:xfrm>
            <a:custGeom>
              <a:avLst/>
              <a:gdLst/>
              <a:ahLst/>
              <a:cxnLst/>
              <a:rect l="l" t="t" r="r" b="b"/>
              <a:pathLst>
                <a:path w="19573" h="19573" extrusionOk="0">
                  <a:moveTo>
                    <a:pt x="9787" y="1"/>
                  </a:moveTo>
                  <a:cubicBezTo>
                    <a:pt x="4372" y="1"/>
                    <a:pt x="1" y="4372"/>
                    <a:pt x="1" y="9787"/>
                  </a:cubicBezTo>
                  <a:cubicBezTo>
                    <a:pt x="1" y="15202"/>
                    <a:pt x="4372" y="19573"/>
                    <a:pt x="9787" y="19573"/>
                  </a:cubicBezTo>
                  <a:cubicBezTo>
                    <a:pt x="15202" y="19573"/>
                    <a:pt x="19573" y="15202"/>
                    <a:pt x="19573" y="9787"/>
                  </a:cubicBezTo>
                  <a:cubicBezTo>
                    <a:pt x="19573" y="4372"/>
                    <a:pt x="15202" y="1"/>
                    <a:pt x="9787"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5"/>
            <p:cNvSpPr/>
            <p:nvPr/>
          </p:nvSpPr>
          <p:spPr>
            <a:xfrm>
              <a:off x="6655301" y="1606745"/>
              <a:ext cx="203173" cy="203173"/>
            </a:xfrm>
            <a:custGeom>
              <a:avLst/>
              <a:gdLst/>
              <a:ahLst/>
              <a:cxnLst/>
              <a:rect l="l" t="t" r="r" b="b"/>
              <a:pathLst>
                <a:path w="13049" h="13049" extrusionOk="0">
                  <a:moveTo>
                    <a:pt x="6525" y="1"/>
                  </a:moveTo>
                  <a:cubicBezTo>
                    <a:pt x="2937" y="1"/>
                    <a:pt x="1" y="2937"/>
                    <a:pt x="1" y="6525"/>
                  </a:cubicBezTo>
                  <a:lnTo>
                    <a:pt x="1" y="13049"/>
                  </a:lnTo>
                  <a:lnTo>
                    <a:pt x="13049" y="13049"/>
                  </a:lnTo>
                  <a:lnTo>
                    <a:pt x="13049" y="6525"/>
                  </a:lnTo>
                  <a:cubicBezTo>
                    <a:pt x="13049" y="2937"/>
                    <a:pt x="10113" y="1"/>
                    <a:pt x="6525" y="1"/>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5"/>
            <p:cNvSpPr/>
            <p:nvPr/>
          </p:nvSpPr>
          <p:spPr>
            <a:xfrm>
              <a:off x="6655301" y="1708323"/>
              <a:ext cx="203173" cy="253962"/>
            </a:xfrm>
            <a:custGeom>
              <a:avLst/>
              <a:gdLst/>
              <a:ahLst/>
              <a:cxnLst/>
              <a:rect l="l" t="t" r="r" b="b"/>
              <a:pathLst>
                <a:path w="13049" h="16311" extrusionOk="0">
                  <a:moveTo>
                    <a:pt x="3263" y="1"/>
                  </a:moveTo>
                  <a:lnTo>
                    <a:pt x="1" y="3263"/>
                  </a:lnTo>
                  <a:lnTo>
                    <a:pt x="1" y="9787"/>
                  </a:lnTo>
                  <a:cubicBezTo>
                    <a:pt x="1" y="13375"/>
                    <a:pt x="2937" y="16311"/>
                    <a:pt x="6525" y="16311"/>
                  </a:cubicBezTo>
                  <a:cubicBezTo>
                    <a:pt x="10113" y="16311"/>
                    <a:pt x="13049" y="13375"/>
                    <a:pt x="13049" y="9787"/>
                  </a:cubicBezTo>
                  <a:lnTo>
                    <a:pt x="13049" y="3263"/>
                  </a:lnTo>
                  <a:lnTo>
                    <a:pt x="11124" y="3263"/>
                  </a:lnTo>
                  <a:cubicBezTo>
                    <a:pt x="8188" y="3263"/>
                    <a:pt x="5350" y="2088"/>
                    <a:pt x="3263" y="1"/>
                  </a:cubicBez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8" name="Google Shape;701;p28">
            <a:extLst>
              <a:ext uri="{FF2B5EF4-FFF2-40B4-BE49-F238E27FC236}">
                <a16:creationId xmlns:a16="http://schemas.microsoft.com/office/drawing/2014/main" id="{BF0210AF-42FA-4F4C-B600-8BEC672B18D0}"/>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
        <p:nvSpPr>
          <p:cNvPr id="3" name="Titel 2">
            <a:extLst>
              <a:ext uri="{FF2B5EF4-FFF2-40B4-BE49-F238E27FC236}">
                <a16:creationId xmlns:a16="http://schemas.microsoft.com/office/drawing/2014/main" id="{FDB9F6E3-B655-409E-86B4-FC0A726D5E3A}"/>
              </a:ext>
            </a:extLst>
          </p:cNvPr>
          <p:cNvSpPr>
            <a:spLocks noGrp="1"/>
          </p:cNvSpPr>
          <p:nvPr>
            <p:ph type="title"/>
          </p:nvPr>
        </p:nvSpPr>
        <p:spPr/>
        <p:txBody>
          <a:bodyPr/>
          <a:lstStyle/>
          <a:p>
            <a:r>
              <a:rPr lang="de-DE" dirty="0"/>
              <a:t>…</a:t>
            </a:r>
          </a:p>
        </p:txBody>
      </p:sp>
      <p:sp>
        <p:nvSpPr>
          <p:cNvPr id="5" name="Google Shape;702;p28">
            <a:extLst>
              <a:ext uri="{FF2B5EF4-FFF2-40B4-BE49-F238E27FC236}">
                <a16:creationId xmlns:a16="http://schemas.microsoft.com/office/drawing/2014/main" id="{0B6A0EEC-4434-4863-8B2C-2A2EDDFD7DEC}"/>
              </a:ext>
            </a:extLst>
          </p:cNvPr>
          <p:cNvSpPr txBox="1">
            <a:spLocks noGrp="1"/>
          </p:cNvSpPr>
          <p:nvPr>
            <p:ph type="body" idx="1"/>
          </p:nvPr>
        </p:nvSpPr>
        <p:spPr>
          <a:xfrm>
            <a:off x="719999" y="1104850"/>
            <a:ext cx="5288528" cy="3143400"/>
          </a:xfrm>
          <a:prstGeom prst="rect">
            <a:avLst/>
          </a:prstGeom>
        </p:spPr>
        <p:txBody>
          <a:bodyPr spcFirstLastPara="1" wrap="square" lIns="91425" tIns="91425" rIns="91425" bIns="91425" anchor="t" anchorCtr="0">
            <a:noAutofit/>
          </a:bodyPr>
          <a:lstStyle/>
          <a:p>
            <a:pPr marL="171450" indent="-171450">
              <a:buSzPts val="1100"/>
            </a:pPr>
            <a:r>
              <a:rPr lang="en-AU" dirty="0">
                <a:solidFill>
                  <a:schemeClr val="bg1"/>
                </a:solidFill>
              </a:rPr>
              <a:t>…</a:t>
            </a:r>
          </a:p>
        </p:txBody>
      </p:sp>
      <p:sp>
        <p:nvSpPr>
          <p:cNvPr id="6" name="Textfeld 5">
            <a:extLst>
              <a:ext uri="{FF2B5EF4-FFF2-40B4-BE49-F238E27FC236}">
                <a16:creationId xmlns:a16="http://schemas.microsoft.com/office/drawing/2014/main" id="{03D922EB-8A56-4ACB-9AFE-CABF1B9BE103}"/>
              </a:ext>
            </a:extLst>
          </p:cNvPr>
          <p:cNvSpPr txBox="1"/>
          <p:nvPr/>
        </p:nvSpPr>
        <p:spPr>
          <a:xfrm>
            <a:off x="962527" y="2058326"/>
            <a:ext cx="1751057" cy="307777"/>
          </a:xfrm>
          <a:prstGeom prst="rect">
            <a:avLst/>
          </a:prstGeom>
          <a:noFill/>
        </p:spPr>
        <p:txBody>
          <a:bodyPr wrap="square" rtlCol="0">
            <a:spAutoFit/>
          </a:bodyPr>
          <a:lstStyle/>
          <a:p>
            <a:r>
              <a:rPr lang="de-DE" dirty="0">
                <a:solidFill>
                  <a:srgbClr val="FF0000"/>
                </a:solidFill>
              </a:rPr>
              <a:t>FELIX</a:t>
            </a:r>
          </a:p>
        </p:txBody>
      </p:sp>
      <p:sp>
        <p:nvSpPr>
          <p:cNvPr id="7" name="Google Shape;701;p28">
            <a:extLst>
              <a:ext uri="{FF2B5EF4-FFF2-40B4-BE49-F238E27FC236}">
                <a16:creationId xmlns:a16="http://schemas.microsoft.com/office/drawing/2014/main" id="{044F7DB1-E37D-4680-9EE2-225410F17FD9}"/>
              </a:ext>
            </a:extLst>
          </p:cNvPr>
          <p:cNvSpPr txBox="1">
            <a:spLocks/>
          </p:cNvSpPr>
          <p:nvPr/>
        </p:nvSpPr>
        <p:spPr>
          <a:xfrm>
            <a:off x="0" y="0"/>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Tree>
    <p:extLst>
      <p:ext uri="{BB962C8B-B14F-4D97-AF65-F5344CB8AC3E}">
        <p14:creationId xmlns:p14="http://schemas.microsoft.com/office/powerpoint/2010/main" val="5853034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863"/>
        <p:cNvGrpSpPr/>
        <p:nvPr/>
      </p:nvGrpSpPr>
      <p:grpSpPr>
        <a:xfrm>
          <a:off x="0" y="0"/>
          <a:ext cx="0" cy="0"/>
          <a:chOff x="0" y="0"/>
          <a:chExt cx="0" cy="0"/>
        </a:xfrm>
      </p:grpSpPr>
      <p:sp>
        <p:nvSpPr>
          <p:cNvPr id="864" name="Google Shape;864;p3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TRENDS</a:t>
            </a:r>
            <a:endParaRPr/>
          </a:p>
        </p:txBody>
      </p:sp>
      <p:sp>
        <p:nvSpPr>
          <p:cNvPr id="865" name="Google Shape;865;p36"/>
          <p:cNvSpPr txBox="1"/>
          <p:nvPr/>
        </p:nvSpPr>
        <p:spPr>
          <a:xfrm>
            <a:off x="1042475" y="3981575"/>
            <a:ext cx="3848400" cy="416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resulting graph here, replacing this one</a:t>
            </a:r>
            <a:endParaRPr sz="1100">
              <a:solidFill>
                <a:schemeClr val="dk1"/>
              </a:solidFill>
              <a:latin typeface="Roboto"/>
              <a:ea typeface="Roboto"/>
              <a:cs typeface="Roboto"/>
              <a:sym typeface="Roboto"/>
            </a:endParaRPr>
          </a:p>
        </p:txBody>
      </p:sp>
      <p:sp>
        <p:nvSpPr>
          <p:cNvPr id="866" name="Google Shape;866;p36"/>
          <p:cNvSpPr txBox="1"/>
          <p:nvPr/>
        </p:nvSpPr>
        <p:spPr>
          <a:xfrm>
            <a:off x="6116111" y="3386850"/>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a:p>
            <a:pPr marL="0" lvl="0" indent="0" algn="l" rtl="0">
              <a:lnSpc>
                <a:spcPct val="100000"/>
              </a:lnSpc>
              <a:spcBef>
                <a:spcPts val="1600"/>
              </a:spcBef>
              <a:spcAft>
                <a:spcPts val="1600"/>
              </a:spcAft>
              <a:buNone/>
            </a:pPr>
            <a:endParaRPr>
              <a:solidFill>
                <a:schemeClr val="dk1"/>
              </a:solidFill>
              <a:latin typeface="Roboto"/>
              <a:ea typeface="Roboto"/>
              <a:cs typeface="Roboto"/>
              <a:sym typeface="Roboto"/>
            </a:endParaRPr>
          </a:p>
        </p:txBody>
      </p:sp>
      <p:sp>
        <p:nvSpPr>
          <p:cNvPr id="867" name="Google Shape;867;p36"/>
          <p:cNvSpPr txBox="1"/>
          <p:nvPr/>
        </p:nvSpPr>
        <p:spPr>
          <a:xfrm>
            <a:off x="6116100" y="2439548"/>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latin typeface="Roboto"/>
                <a:ea typeface="Roboto"/>
                <a:cs typeface="Roboto"/>
                <a:sym typeface="Roboto"/>
              </a:rPr>
              <a:t>Venus has a beautiful name, but it’s terribly hot</a:t>
            </a:r>
            <a:endParaRPr>
              <a:solidFill>
                <a:schemeClr val="dk1"/>
              </a:solidFill>
              <a:latin typeface="Roboto"/>
              <a:ea typeface="Roboto"/>
              <a:cs typeface="Roboto"/>
              <a:sym typeface="Roboto"/>
            </a:endParaRPr>
          </a:p>
          <a:p>
            <a:pPr marL="0" lvl="0" indent="0" algn="l" rtl="0">
              <a:lnSpc>
                <a:spcPct val="100000"/>
              </a:lnSpc>
              <a:spcBef>
                <a:spcPts val="0"/>
              </a:spcBef>
              <a:spcAft>
                <a:spcPts val="0"/>
              </a:spcAft>
              <a:buNone/>
            </a:pPr>
            <a:endParaRPr>
              <a:solidFill>
                <a:schemeClr val="dk1"/>
              </a:solidFill>
              <a:latin typeface="Roboto"/>
              <a:ea typeface="Roboto"/>
              <a:cs typeface="Roboto"/>
              <a:sym typeface="Roboto"/>
            </a:endParaRPr>
          </a:p>
        </p:txBody>
      </p:sp>
      <p:sp>
        <p:nvSpPr>
          <p:cNvPr id="868" name="Google Shape;868;p36"/>
          <p:cNvSpPr txBox="1"/>
          <p:nvPr/>
        </p:nvSpPr>
        <p:spPr>
          <a:xfrm>
            <a:off x="6116100" y="1492700"/>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p:txBody>
      </p:sp>
      <p:sp>
        <p:nvSpPr>
          <p:cNvPr id="869" name="Google Shape;869;p36"/>
          <p:cNvSpPr/>
          <p:nvPr/>
        </p:nvSpPr>
        <p:spPr>
          <a:xfrm>
            <a:off x="5782225" y="2588678"/>
            <a:ext cx="274200" cy="273900"/>
          </a:xfrm>
          <a:prstGeom prst="ellipse">
            <a:avLst/>
          </a:pr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0" name="Google Shape;870;p36"/>
          <p:cNvSpPr/>
          <p:nvPr/>
        </p:nvSpPr>
        <p:spPr>
          <a:xfrm>
            <a:off x="5782225" y="3537956"/>
            <a:ext cx="274200" cy="273900"/>
          </a:xfrm>
          <a:prstGeom prst="ellipse">
            <a:avLst/>
          </a:pr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1" name="Google Shape;871;p36"/>
          <p:cNvSpPr/>
          <p:nvPr/>
        </p:nvSpPr>
        <p:spPr>
          <a:xfrm>
            <a:off x="5782225" y="1639400"/>
            <a:ext cx="274200" cy="27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pic>
        <p:nvPicPr>
          <p:cNvPr id="872" name="Google Shape;872;p36" title="Gráfico">
            <a:hlinkClick r:id="rId3"/>
          </p:cNvPr>
          <p:cNvPicPr preferRelativeResize="0"/>
          <p:nvPr/>
        </p:nvPicPr>
        <p:blipFill>
          <a:blip r:embed="rId4">
            <a:alphaModFix/>
          </a:blip>
          <a:stretch>
            <a:fillRect/>
          </a:stretch>
        </p:blipFill>
        <p:spPr>
          <a:xfrm>
            <a:off x="832938" y="1265100"/>
            <a:ext cx="4267482" cy="256407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876"/>
        <p:cNvGrpSpPr/>
        <p:nvPr/>
      </p:nvGrpSpPr>
      <p:grpSpPr>
        <a:xfrm>
          <a:off x="0" y="0"/>
          <a:ext cx="0" cy="0"/>
          <a:chOff x="0" y="0"/>
          <a:chExt cx="0" cy="0"/>
        </a:xfrm>
      </p:grpSpPr>
      <p:sp>
        <p:nvSpPr>
          <p:cNvPr id="877" name="Google Shape;877;p37"/>
          <p:cNvSpPr txBox="1">
            <a:spLocks noGrp="1"/>
          </p:cNvSpPr>
          <p:nvPr>
            <p:ph type="title"/>
          </p:nvPr>
        </p:nvSpPr>
        <p:spPr>
          <a:xfrm>
            <a:off x="5162060" y="2286734"/>
            <a:ext cx="2145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SOLUTION</a:t>
            </a:r>
            <a:endParaRPr/>
          </a:p>
        </p:txBody>
      </p:sp>
      <p:sp>
        <p:nvSpPr>
          <p:cNvPr id="878" name="Google Shape;878;p37"/>
          <p:cNvSpPr txBox="1">
            <a:spLocks noGrp="1"/>
          </p:cNvSpPr>
          <p:nvPr>
            <p:ph type="body" idx="1"/>
          </p:nvPr>
        </p:nvSpPr>
        <p:spPr>
          <a:xfrm>
            <a:off x="5162065" y="2821334"/>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and also the smallest one in the Solar System</a:t>
            </a:r>
            <a:endParaRPr/>
          </a:p>
        </p:txBody>
      </p:sp>
      <p:sp>
        <p:nvSpPr>
          <p:cNvPr id="879" name="Google Shape;879;p37"/>
          <p:cNvSpPr txBox="1">
            <a:spLocks noGrp="1"/>
          </p:cNvSpPr>
          <p:nvPr>
            <p:ph type="body" idx="2"/>
          </p:nvPr>
        </p:nvSpPr>
        <p:spPr>
          <a:xfrm>
            <a:off x="1836640" y="2821334"/>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a beautiful name and is the second planet from the Sun. It’s terribly hot!</a:t>
            </a:r>
            <a:endParaRPr/>
          </a:p>
        </p:txBody>
      </p:sp>
      <p:sp>
        <p:nvSpPr>
          <p:cNvPr id="880" name="Google Shape;880;p37"/>
          <p:cNvSpPr txBox="1">
            <a:spLocks noGrp="1"/>
          </p:cNvSpPr>
          <p:nvPr>
            <p:ph type="title" idx="3"/>
          </p:nvPr>
        </p:nvSpPr>
        <p:spPr>
          <a:xfrm>
            <a:off x="1836635" y="2286734"/>
            <a:ext cx="2145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PROBLEM</a:t>
            </a:r>
            <a:endParaRPr/>
          </a:p>
        </p:txBody>
      </p:sp>
      <p:sp>
        <p:nvSpPr>
          <p:cNvPr id="881" name="Google Shape;881;p37"/>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 VS SOLUTION</a:t>
            </a:r>
            <a:endParaRPr/>
          </a:p>
        </p:txBody>
      </p:sp>
      <p:grpSp>
        <p:nvGrpSpPr>
          <p:cNvPr id="882" name="Google Shape;882;p37"/>
          <p:cNvGrpSpPr/>
          <p:nvPr/>
        </p:nvGrpSpPr>
        <p:grpSpPr>
          <a:xfrm>
            <a:off x="5999604" y="1751566"/>
            <a:ext cx="469887" cy="469887"/>
            <a:chOff x="1487200" y="4993750"/>
            <a:chExt cx="483125" cy="483125"/>
          </a:xfrm>
        </p:grpSpPr>
        <p:sp>
          <p:nvSpPr>
            <p:cNvPr id="883" name="Google Shape;883;p3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884" name="Google Shape;884;p3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grpSp>
        <p:nvGrpSpPr>
          <p:cNvPr id="885" name="Google Shape;885;p37"/>
          <p:cNvGrpSpPr/>
          <p:nvPr/>
        </p:nvGrpSpPr>
        <p:grpSpPr>
          <a:xfrm>
            <a:off x="2674509" y="1751566"/>
            <a:ext cx="469887" cy="469887"/>
            <a:chOff x="2081650" y="4993750"/>
            <a:chExt cx="483125" cy="483125"/>
          </a:xfrm>
        </p:grpSpPr>
        <p:sp>
          <p:nvSpPr>
            <p:cNvPr id="886" name="Google Shape;886;p3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7" name="Google Shape;887;p3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891"/>
        <p:cNvGrpSpPr/>
        <p:nvPr/>
      </p:nvGrpSpPr>
      <p:grpSpPr>
        <a:xfrm>
          <a:off x="0" y="0"/>
          <a:ext cx="0" cy="0"/>
          <a:chOff x="0" y="0"/>
          <a:chExt cx="0" cy="0"/>
        </a:xfrm>
      </p:grpSpPr>
      <p:sp>
        <p:nvSpPr>
          <p:cNvPr id="892" name="Google Shape;892;p3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COMPETITORS</a:t>
            </a:r>
            <a:endParaRPr/>
          </a:p>
        </p:txBody>
      </p:sp>
      <p:sp>
        <p:nvSpPr>
          <p:cNvPr id="893" name="Google Shape;893;p38"/>
          <p:cNvSpPr txBox="1">
            <a:spLocks noGrp="1"/>
          </p:cNvSpPr>
          <p:nvPr>
            <p:ph type="subTitle" idx="1"/>
          </p:nvPr>
        </p:nvSpPr>
        <p:spPr>
          <a:xfrm>
            <a:off x="719700" y="2434925"/>
            <a:ext cx="2317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894" name="Google Shape;894;p38"/>
          <p:cNvSpPr txBox="1">
            <a:spLocks noGrp="1"/>
          </p:cNvSpPr>
          <p:nvPr>
            <p:ph type="subTitle" idx="2"/>
          </p:nvPr>
        </p:nvSpPr>
        <p:spPr>
          <a:xfrm>
            <a:off x="719850" y="2734827"/>
            <a:ext cx="2316900" cy="7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Mars is full of iron oxide dust, giving this planet its reddish cast</a:t>
            </a:r>
            <a:endParaRPr/>
          </a:p>
          <a:p>
            <a:pPr marL="0" lvl="0" indent="0" algn="ctr" rtl="0">
              <a:spcBef>
                <a:spcPts val="0"/>
              </a:spcBef>
              <a:spcAft>
                <a:spcPts val="0"/>
              </a:spcAft>
              <a:buNone/>
            </a:pPr>
            <a:endParaRPr/>
          </a:p>
        </p:txBody>
      </p:sp>
      <p:sp>
        <p:nvSpPr>
          <p:cNvPr id="895" name="Google Shape;895;p38"/>
          <p:cNvSpPr txBox="1">
            <a:spLocks noGrp="1"/>
          </p:cNvSpPr>
          <p:nvPr>
            <p:ph type="subTitle" idx="3"/>
          </p:nvPr>
        </p:nvSpPr>
        <p:spPr>
          <a:xfrm>
            <a:off x="3413619" y="2434925"/>
            <a:ext cx="23169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896" name="Google Shape;896;p38"/>
          <p:cNvSpPr txBox="1">
            <a:spLocks noGrp="1"/>
          </p:cNvSpPr>
          <p:nvPr>
            <p:ph type="subTitle" idx="4"/>
          </p:nvPr>
        </p:nvSpPr>
        <p:spPr>
          <a:xfrm>
            <a:off x="3413619" y="2734827"/>
            <a:ext cx="2316900" cy="7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Jupiter is the biggest one and the fourth-brightest object in the sky</a:t>
            </a:r>
            <a:endParaRPr/>
          </a:p>
          <a:p>
            <a:pPr marL="0" lvl="0" indent="0" algn="ctr" rtl="0">
              <a:spcBef>
                <a:spcPts val="0"/>
              </a:spcBef>
              <a:spcAft>
                <a:spcPts val="0"/>
              </a:spcAft>
              <a:buNone/>
            </a:pPr>
            <a:endParaRPr/>
          </a:p>
        </p:txBody>
      </p:sp>
      <p:sp>
        <p:nvSpPr>
          <p:cNvPr id="897" name="Google Shape;897;p38"/>
          <p:cNvSpPr txBox="1">
            <a:spLocks noGrp="1"/>
          </p:cNvSpPr>
          <p:nvPr>
            <p:ph type="subTitle" idx="5"/>
          </p:nvPr>
        </p:nvSpPr>
        <p:spPr>
          <a:xfrm>
            <a:off x="6107075" y="2434925"/>
            <a:ext cx="23169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898" name="Google Shape;898;p38"/>
          <p:cNvSpPr txBox="1">
            <a:spLocks noGrp="1"/>
          </p:cNvSpPr>
          <p:nvPr>
            <p:ph type="subTitle" idx="6"/>
          </p:nvPr>
        </p:nvSpPr>
        <p:spPr>
          <a:xfrm>
            <a:off x="6107075" y="2734827"/>
            <a:ext cx="2316900" cy="7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a gas giant, composed mostly of hydrogen and helium</a:t>
            </a:r>
            <a:endParaRPr/>
          </a:p>
          <a:p>
            <a:pPr marL="0" lvl="0" indent="0" algn="ctr" rtl="0">
              <a:spcBef>
                <a:spcPts val="0"/>
              </a:spcBef>
              <a:spcAft>
                <a:spcPts val="0"/>
              </a:spcAft>
              <a:buNone/>
            </a:pPr>
            <a:endParaRPr/>
          </a:p>
        </p:txBody>
      </p:sp>
      <p:grpSp>
        <p:nvGrpSpPr>
          <p:cNvPr id="899" name="Google Shape;899;p38"/>
          <p:cNvGrpSpPr/>
          <p:nvPr/>
        </p:nvGrpSpPr>
        <p:grpSpPr>
          <a:xfrm>
            <a:off x="1645117" y="1866256"/>
            <a:ext cx="466361" cy="466336"/>
            <a:chOff x="1487200" y="2021475"/>
            <a:chExt cx="483125" cy="483150"/>
          </a:xfrm>
        </p:grpSpPr>
        <p:sp>
          <p:nvSpPr>
            <p:cNvPr id="900" name="Google Shape;900;p38"/>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 name="Google Shape;901;p38"/>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 name="Google Shape;902;p38"/>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 name="Google Shape;903;p38"/>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4" name="Google Shape;904;p38"/>
          <p:cNvGrpSpPr/>
          <p:nvPr/>
        </p:nvGrpSpPr>
        <p:grpSpPr>
          <a:xfrm>
            <a:off x="4338843" y="1866258"/>
            <a:ext cx="466331" cy="466332"/>
            <a:chOff x="3282325" y="2035675"/>
            <a:chExt cx="459575" cy="454825"/>
          </a:xfrm>
        </p:grpSpPr>
        <p:sp>
          <p:nvSpPr>
            <p:cNvPr id="905" name="Google Shape;905;p3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 name="Google Shape;906;p3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 name="Google Shape;907;p3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 name="Google Shape;908;p3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9" name="Google Shape;909;p38"/>
          <p:cNvSpPr/>
          <p:nvPr/>
        </p:nvSpPr>
        <p:spPr>
          <a:xfrm>
            <a:off x="7032558" y="1872738"/>
            <a:ext cx="466343" cy="453373"/>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13"/>
        <p:cNvGrpSpPr/>
        <p:nvPr/>
      </p:nvGrpSpPr>
      <p:grpSpPr>
        <a:xfrm>
          <a:off x="0" y="0"/>
          <a:ext cx="0" cy="0"/>
          <a:chOff x="0" y="0"/>
          <a:chExt cx="0" cy="0"/>
        </a:xfrm>
      </p:grpSpPr>
      <p:sp>
        <p:nvSpPr>
          <p:cNvPr id="914" name="Google Shape;914;p39"/>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THEM VS US</a:t>
            </a:r>
            <a:endParaRPr/>
          </a:p>
        </p:txBody>
      </p:sp>
      <p:sp>
        <p:nvSpPr>
          <p:cNvPr id="915" name="Google Shape;915;p39"/>
          <p:cNvSpPr txBox="1">
            <a:spLocks noGrp="1"/>
          </p:cNvSpPr>
          <p:nvPr>
            <p:ph type="body" idx="1"/>
          </p:nvPr>
        </p:nvSpPr>
        <p:spPr>
          <a:xfrm>
            <a:off x="5238265" y="2401350"/>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 Its atmosphere is very poisonous</a:t>
            </a:r>
            <a:endParaRPr/>
          </a:p>
        </p:txBody>
      </p:sp>
      <p:sp>
        <p:nvSpPr>
          <p:cNvPr id="916" name="Google Shape;916;p39"/>
          <p:cNvSpPr txBox="1">
            <a:spLocks noGrp="1"/>
          </p:cNvSpPr>
          <p:nvPr>
            <p:ph type="body" idx="2"/>
          </p:nvPr>
        </p:nvSpPr>
        <p:spPr>
          <a:xfrm>
            <a:off x="1760440" y="2401350"/>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and the smallest one in the</a:t>
            </a:r>
            <a:endParaRPr/>
          </a:p>
          <a:p>
            <a:pPr marL="0" lvl="0" indent="0" algn="ctr" rtl="0">
              <a:spcBef>
                <a:spcPts val="0"/>
              </a:spcBef>
              <a:spcAft>
                <a:spcPts val="0"/>
              </a:spcAft>
              <a:buNone/>
            </a:pPr>
            <a:r>
              <a:rPr lang="en"/>
              <a:t>Solar System</a:t>
            </a:r>
            <a:endParaRPr/>
          </a:p>
        </p:txBody>
      </p:sp>
      <p:sp>
        <p:nvSpPr>
          <p:cNvPr id="917" name="Google Shape;917;p39"/>
          <p:cNvSpPr txBox="1">
            <a:spLocks noGrp="1"/>
          </p:cNvSpPr>
          <p:nvPr>
            <p:ph type="title" idx="3"/>
          </p:nvPr>
        </p:nvSpPr>
        <p:spPr>
          <a:xfrm>
            <a:off x="1760435" y="1866750"/>
            <a:ext cx="2145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THEM</a:t>
            </a:r>
            <a:endParaRPr/>
          </a:p>
        </p:txBody>
      </p:sp>
      <p:sp>
        <p:nvSpPr>
          <p:cNvPr id="918" name="Google Shape;918;p39"/>
          <p:cNvSpPr txBox="1">
            <a:spLocks noGrp="1"/>
          </p:cNvSpPr>
          <p:nvPr>
            <p:ph type="title"/>
          </p:nvPr>
        </p:nvSpPr>
        <p:spPr>
          <a:xfrm>
            <a:off x="5238260" y="1866750"/>
            <a:ext cx="2145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22"/>
        <p:cNvGrpSpPr/>
        <p:nvPr/>
      </p:nvGrpSpPr>
      <p:grpSpPr>
        <a:xfrm>
          <a:off x="0" y="0"/>
          <a:ext cx="0" cy="0"/>
          <a:chOff x="0" y="0"/>
          <a:chExt cx="0" cy="0"/>
        </a:xfrm>
      </p:grpSpPr>
      <p:sp>
        <p:nvSpPr>
          <p:cNvPr id="923" name="Google Shape;923;p40"/>
          <p:cNvSpPr txBox="1">
            <a:spLocks noGrp="1"/>
          </p:cNvSpPr>
          <p:nvPr>
            <p:ph type="title"/>
          </p:nvPr>
        </p:nvSpPr>
        <p:spPr>
          <a:xfrm>
            <a:off x="1903250" y="1834838"/>
            <a:ext cx="5337600" cy="112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1</a:t>
            </a:r>
            <a:r>
              <a:rPr lang="en">
                <a:solidFill>
                  <a:schemeClr val="accent2"/>
                </a:solidFill>
              </a:rPr>
              <a:t>,</a:t>
            </a:r>
            <a:r>
              <a:rPr lang="en">
                <a:solidFill>
                  <a:schemeClr val="accent3"/>
                </a:solidFill>
              </a:rPr>
              <a:t>200</a:t>
            </a:r>
            <a:r>
              <a:rPr lang="en">
                <a:solidFill>
                  <a:schemeClr val="accent4"/>
                </a:solidFill>
              </a:rPr>
              <a:t>,</a:t>
            </a:r>
            <a:r>
              <a:rPr lang="en">
                <a:solidFill>
                  <a:schemeClr val="accent5"/>
                </a:solidFill>
              </a:rPr>
              <a:t>000</a:t>
            </a:r>
            <a:endParaRPr>
              <a:solidFill>
                <a:schemeClr val="accent5"/>
              </a:solidFill>
            </a:endParaRPr>
          </a:p>
        </p:txBody>
      </p:sp>
      <p:sp>
        <p:nvSpPr>
          <p:cNvPr id="924" name="Google Shape;924;p40"/>
          <p:cNvSpPr txBox="1">
            <a:spLocks noGrp="1"/>
          </p:cNvSpPr>
          <p:nvPr>
            <p:ph type="body" idx="1"/>
          </p:nvPr>
        </p:nvSpPr>
        <p:spPr>
          <a:xfrm>
            <a:off x="2524200" y="2955575"/>
            <a:ext cx="4095600" cy="3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28"/>
        <p:cNvGrpSpPr/>
        <p:nvPr/>
      </p:nvGrpSpPr>
      <p:grpSpPr>
        <a:xfrm>
          <a:off x="0" y="0"/>
          <a:ext cx="0" cy="0"/>
          <a:chOff x="0" y="0"/>
          <a:chExt cx="0" cy="0"/>
        </a:xfrm>
      </p:grpSpPr>
      <p:sp>
        <p:nvSpPr>
          <p:cNvPr id="929" name="Google Shape;929;p41"/>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930" name="Google Shape;930;p41"/>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MARKET ANALYSIS AND COMPETITION</a:t>
            </a:r>
            <a:endParaRPr/>
          </a:p>
        </p:txBody>
      </p:sp>
      <p:grpSp>
        <p:nvGrpSpPr>
          <p:cNvPr id="931" name="Google Shape;931;p41"/>
          <p:cNvGrpSpPr/>
          <p:nvPr/>
        </p:nvGrpSpPr>
        <p:grpSpPr>
          <a:xfrm>
            <a:off x="6351340" y="1383010"/>
            <a:ext cx="2301266" cy="2377467"/>
            <a:chOff x="6945936" y="1456203"/>
            <a:chExt cx="2159597" cy="2231107"/>
          </a:xfrm>
        </p:grpSpPr>
        <p:sp>
          <p:nvSpPr>
            <p:cNvPr id="932" name="Google Shape;932;p41"/>
            <p:cNvSpPr/>
            <p:nvPr/>
          </p:nvSpPr>
          <p:spPr>
            <a:xfrm>
              <a:off x="7643769" y="1456203"/>
              <a:ext cx="1461763" cy="1846434"/>
            </a:xfrm>
            <a:custGeom>
              <a:avLst/>
              <a:gdLst/>
              <a:ahLst/>
              <a:cxnLst/>
              <a:rect l="l" t="t" r="r" b="b"/>
              <a:pathLst>
                <a:path w="123957" h="156577" extrusionOk="0">
                  <a:moveTo>
                    <a:pt x="1" y="1"/>
                  </a:moveTo>
                  <a:lnTo>
                    <a:pt x="1" y="16311"/>
                  </a:lnTo>
                  <a:lnTo>
                    <a:pt x="107646" y="16311"/>
                  </a:lnTo>
                  <a:lnTo>
                    <a:pt x="107646" y="156576"/>
                  </a:lnTo>
                  <a:lnTo>
                    <a:pt x="123956" y="156576"/>
                  </a:lnTo>
                  <a:lnTo>
                    <a:pt x="1239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1"/>
            <p:cNvSpPr/>
            <p:nvPr/>
          </p:nvSpPr>
          <p:spPr>
            <a:xfrm>
              <a:off x="7451434" y="1648538"/>
              <a:ext cx="1461763" cy="1846434"/>
            </a:xfrm>
            <a:custGeom>
              <a:avLst/>
              <a:gdLst/>
              <a:ahLst/>
              <a:cxnLst/>
              <a:rect l="l" t="t" r="r" b="b"/>
              <a:pathLst>
                <a:path w="123957" h="156577" extrusionOk="0">
                  <a:moveTo>
                    <a:pt x="1" y="1"/>
                  </a:moveTo>
                  <a:lnTo>
                    <a:pt x="1" y="16311"/>
                  </a:lnTo>
                  <a:lnTo>
                    <a:pt x="81550" y="16311"/>
                  </a:lnTo>
                  <a:lnTo>
                    <a:pt x="107646" y="42407"/>
                  </a:lnTo>
                  <a:lnTo>
                    <a:pt x="107646" y="156576"/>
                  </a:lnTo>
                  <a:lnTo>
                    <a:pt x="123956" y="156576"/>
                  </a:lnTo>
                  <a:lnTo>
                    <a:pt x="123956" y="140266"/>
                  </a:lnTo>
                  <a:lnTo>
                    <a:pt x="123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1"/>
            <p:cNvSpPr/>
            <p:nvPr/>
          </p:nvSpPr>
          <p:spPr>
            <a:xfrm>
              <a:off x="7259100" y="1840875"/>
              <a:ext cx="1487174" cy="1846434"/>
            </a:xfrm>
            <a:custGeom>
              <a:avLst/>
              <a:gdLst/>
              <a:ahLst/>
              <a:cxnLst/>
              <a:rect l="l" t="t" r="r" b="b"/>
              <a:pathLst>
                <a:path w="123957" h="156577" extrusionOk="0">
                  <a:moveTo>
                    <a:pt x="1" y="1"/>
                  </a:moveTo>
                  <a:lnTo>
                    <a:pt x="1" y="156576"/>
                  </a:lnTo>
                  <a:lnTo>
                    <a:pt x="123956" y="156576"/>
                  </a:lnTo>
                  <a:lnTo>
                    <a:pt x="123956" y="27043"/>
                  </a:lnTo>
                  <a:lnTo>
                    <a:pt x="980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1"/>
            <p:cNvSpPr/>
            <p:nvPr/>
          </p:nvSpPr>
          <p:spPr>
            <a:xfrm>
              <a:off x="6945936" y="2917954"/>
              <a:ext cx="769354" cy="769354"/>
            </a:xfrm>
            <a:custGeom>
              <a:avLst/>
              <a:gdLst/>
              <a:ahLst/>
              <a:cxnLst/>
              <a:rect l="l" t="t" r="r" b="b"/>
              <a:pathLst>
                <a:path w="65241" h="65241" extrusionOk="0">
                  <a:moveTo>
                    <a:pt x="26097" y="0"/>
                  </a:moveTo>
                  <a:lnTo>
                    <a:pt x="26097" y="10732"/>
                  </a:lnTo>
                  <a:cubicBezTo>
                    <a:pt x="24596" y="11189"/>
                    <a:pt x="23128" y="11776"/>
                    <a:pt x="21758" y="12526"/>
                  </a:cubicBezTo>
                  <a:lnTo>
                    <a:pt x="21726" y="12526"/>
                  </a:lnTo>
                  <a:lnTo>
                    <a:pt x="14158" y="4926"/>
                  </a:lnTo>
                  <a:lnTo>
                    <a:pt x="4927" y="14157"/>
                  </a:lnTo>
                  <a:lnTo>
                    <a:pt x="12527" y="21758"/>
                  </a:lnTo>
                  <a:cubicBezTo>
                    <a:pt x="11777" y="23128"/>
                    <a:pt x="11190" y="24596"/>
                    <a:pt x="10733" y="26096"/>
                  </a:cubicBezTo>
                  <a:lnTo>
                    <a:pt x="1" y="26096"/>
                  </a:lnTo>
                  <a:lnTo>
                    <a:pt x="1" y="39144"/>
                  </a:lnTo>
                  <a:lnTo>
                    <a:pt x="10733" y="39144"/>
                  </a:lnTo>
                  <a:cubicBezTo>
                    <a:pt x="11190" y="40645"/>
                    <a:pt x="11777" y="42113"/>
                    <a:pt x="12527" y="43483"/>
                  </a:cubicBezTo>
                  <a:lnTo>
                    <a:pt x="12527" y="43515"/>
                  </a:lnTo>
                  <a:lnTo>
                    <a:pt x="4927" y="51083"/>
                  </a:lnTo>
                  <a:lnTo>
                    <a:pt x="14158" y="60315"/>
                  </a:lnTo>
                  <a:lnTo>
                    <a:pt x="21758" y="52714"/>
                  </a:lnTo>
                  <a:cubicBezTo>
                    <a:pt x="23128" y="53464"/>
                    <a:pt x="24596" y="54052"/>
                    <a:pt x="26097" y="54508"/>
                  </a:cubicBezTo>
                  <a:lnTo>
                    <a:pt x="26097" y="65240"/>
                  </a:lnTo>
                  <a:lnTo>
                    <a:pt x="39145" y="65240"/>
                  </a:lnTo>
                  <a:lnTo>
                    <a:pt x="39145" y="54508"/>
                  </a:lnTo>
                  <a:cubicBezTo>
                    <a:pt x="40645" y="54052"/>
                    <a:pt x="42113" y="53464"/>
                    <a:pt x="43483" y="52714"/>
                  </a:cubicBezTo>
                  <a:lnTo>
                    <a:pt x="51084" y="60315"/>
                  </a:lnTo>
                  <a:lnTo>
                    <a:pt x="60315" y="51083"/>
                  </a:lnTo>
                  <a:lnTo>
                    <a:pt x="52715" y="43515"/>
                  </a:lnTo>
                  <a:lnTo>
                    <a:pt x="52715" y="43483"/>
                  </a:lnTo>
                  <a:cubicBezTo>
                    <a:pt x="53465" y="42113"/>
                    <a:pt x="54052" y="40645"/>
                    <a:pt x="54509" y="39144"/>
                  </a:cubicBezTo>
                  <a:lnTo>
                    <a:pt x="65241" y="39144"/>
                  </a:lnTo>
                  <a:lnTo>
                    <a:pt x="65241" y="26096"/>
                  </a:lnTo>
                  <a:lnTo>
                    <a:pt x="54509" y="26096"/>
                  </a:lnTo>
                  <a:cubicBezTo>
                    <a:pt x="54052" y="24596"/>
                    <a:pt x="53465" y="23128"/>
                    <a:pt x="52715" y="21758"/>
                  </a:cubicBezTo>
                  <a:lnTo>
                    <a:pt x="60315" y="14157"/>
                  </a:lnTo>
                  <a:lnTo>
                    <a:pt x="51084" y="4926"/>
                  </a:lnTo>
                  <a:lnTo>
                    <a:pt x="43516" y="12526"/>
                  </a:lnTo>
                  <a:lnTo>
                    <a:pt x="43483" y="12526"/>
                  </a:lnTo>
                  <a:cubicBezTo>
                    <a:pt x="42113" y="11776"/>
                    <a:pt x="40645" y="11189"/>
                    <a:pt x="39145" y="10732"/>
                  </a:cubicBezTo>
                  <a:lnTo>
                    <a:pt x="39145" y="0"/>
                  </a:lnTo>
                  <a:close/>
                </a:path>
              </a:pathLst>
            </a:custGeom>
            <a:solidFill>
              <a:srgbClr val="67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1"/>
            <p:cNvSpPr/>
            <p:nvPr/>
          </p:nvSpPr>
          <p:spPr>
            <a:xfrm>
              <a:off x="7215206" y="3187224"/>
              <a:ext cx="230815" cy="230815"/>
            </a:xfrm>
            <a:custGeom>
              <a:avLst/>
              <a:gdLst/>
              <a:ahLst/>
              <a:cxnLst/>
              <a:rect l="l" t="t" r="r" b="b"/>
              <a:pathLst>
                <a:path w="19573" h="19573" extrusionOk="0">
                  <a:moveTo>
                    <a:pt x="9787" y="0"/>
                  </a:moveTo>
                  <a:cubicBezTo>
                    <a:pt x="4372" y="0"/>
                    <a:pt x="1" y="4371"/>
                    <a:pt x="1" y="9786"/>
                  </a:cubicBezTo>
                  <a:cubicBezTo>
                    <a:pt x="1" y="15201"/>
                    <a:pt x="4372" y="19572"/>
                    <a:pt x="9787" y="19572"/>
                  </a:cubicBezTo>
                  <a:cubicBezTo>
                    <a:pt x="15202" y="19572"/>
                    <a:pt x="19573" y="15201"/>
                    <a:pt x="19573" y="9786"/>
                  </a:cubicBezTo>
                  <a:cubicBezTo>
                    <a:pt x="19573" y="4371"/>
                    <a:pt x="15202" y="0"/>
                    <a:pt x="9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1"/>
            <p:cNvSpPr/>
            <p:nvPr/>
          </p:nvSpPr>
          <p:spPr>
            <a:xfrm>
              <a:off x="7489901" y="1994743"/>
              <a:ext cx="307749" cy="307749"/>
            </a:xfrm>
            <a:custGeom>
              <a:avLst/>
              <a:gdLst/>
              <a:ahLst/>
              <a:cxnLst/>
              <a:rect l="l" t="t" r="r" b="b"/>
              <a:pathLst>
                <a:path w="26097" h="26097" extrusionOk="0">
                  <a:moveTo>
                    <a:pt x="1" y="1"/>
                  </a:moveTo>
                  <a:lnTo>
                    <a:pt x="1" y="26097"/>
                  </a:lnTo>
                  <a:lnTo>
                    <a:pt x="26097" y="26097"/>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1"/>
            <p:cNvSpPr/>
            <p:nvPr/>
          </p:nvSpPr>
          <p:spPr>
            <a:xfrm>
              <a:off x="7489901" y="2533283"/>
              <a:ext cx="307749" cy="307749"/>
            </a:xfrm>
            <a:custGeom>
              <a:avLst/>
              <a:gdLst/>
              <a:ahLst/>
              <a:cxnLst/>
              <a:rect l="l" t="t" r="r" b="b"/>
              <a:pathLst>
                <a:path w="26097" h="26097" extrusionOk="0">
                  <a:moveTo>
                    <a:pt x="1" y="1"/>
                  </a:moveTo>
                  <a:lnTo>
                    <a:pt x="1" y="26096"/>
                  </a:lnTo>
                  <a:lnTo>
                    <a:pt x="26097" y="26096"/>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1"/>
            <p:cNvSpPr/>
            <p:nvPr/>
          </p:nvSpPr>
          <p:spPr>
            <a:xfrm>
              <a:off x="8259243" y="3148757"/>
              <a:ext cx="307749" cy="307749"/>
            </a:xfrm>
            <a:custGeom>
              <a:avLst/>
              <a:gdLst/>
              <a:ahLst/>
              <a:cxnLst/>
              <a:rect l="l" t="t" r="r" b="b"/>
              <a:pathLst>
                <a:path w="26097" h="26097" extrusionOk="0">
                  <a:moveTo>
                    <a:pt x="13048" y="0"/>
                  </a:moveTo>
                  <a:cubicBezTo>
                    <a:pt x="5839" y="0"/>
                    <a:pt x="0" y="5839"/>
                    <a:pt x="0" y="13048"/>
                  </a:cubicBezTo>
                  <a:cubicBezTo>
                    <a:pt x="0" y="20257"/>
                    <a:pt x="5839" y="26096"/>
                    <a:pt x="13048" y="26096"/>
                  </a:cubicBezTo>
                  <a:cubicBezTo>
                    <a:pt x="20257" y="26096"/>
                    <a:pt x="26096" y="20257"/>
                    <a:pt x="26096" y="13048"/>
                  </a:cubicBezTo>
                  <a:cubicBezTo>
                    <a:pt x="26096" y="5839"/>
                    <a:pt x="20257" y="0"/>
                    <a:pt x="13048" y="0"/>
                  </a:cubicBez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1"/>
            <p:cNvSpPr/>
            <p:nvPr/>
          </p:nvSpPr>
          <p:spPr>
            <a:xfrm>
              <a:off x="7913039" y="1956275"/>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1"/>
            <p:cNvSpPr/>
            <p:nvPr/>
          </p:nvSpPr>
          <p:spPr>
            <a:xfrm>
              <a:off x="7913039" y="2110144"/>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1"/>
            <p:cNvSpPr/>
            <p:nvPr/>
          </p:nvSpPr>
          <p:spPr>
            <a:xfrm>
              <a:off x="7913039" y="2264013"/>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1"/>
            <p:cNvSpPr/>
            <p:nvPr/>
          </p:nvSpPr>
          <p:spPr>
            <a:xfrm>
              <a:off x="7913039" y="2494815"/>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1"/>
            <p:cNvSpPr/>
            <p:nvPr/>
          </p:nvSpPr>
          <p:spPr>
            <a:xfrm>
              <a:off x="7913039" y="2648684"/>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1"/>
            <p:cNvSpPr/>
            <p:nvPr/>
          </p:nvSpPr>
          <p:spPr>
            <a:xfrm>
              <a:off x="7913039" y="2802552"/>
              <a:ext cx="615486" cy="76946"/>
            </a:xfrm>
            <a:custGeom>
              <a:avLst/>
              <a:gdLst/>
              <a:ahLst/>
              <a:cxnLst/>
              <a:rect l="l" t="t" r="r" b="b"/>
              <a:pathLst>
                <a:path w="52193" h="6525" extrusionOk="0">
                  <a:moveTo>
                    <a:pt x="1" y="0"/>
                  </a:moveTo>
                  <a:lnTo>
                    <a:pt x="1" y="6524"/>
                  </a:lnTo>
                  <a:lnTo>
                    <a:pt x="52192" y="6524"/>
                  </a:lnTo>
                  <a:lnTo>
                    <a:pt x="52192"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1"/>
            <p:cNvSpPr/>
            <p:nvPr/>
          </p:nvSpPr>
          <p:spPr>
            <a:xfrm>
              <a:off x="7797638" y="3110290"/>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1"/>
            <p:cNvSpPr/>
            <p:nvPr/>
          </p:nvSpPr>
          <p:spPr>
            <a:xfrm>
              <a:off x="7797638" y="3264158"/>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1"/>
            <p:cNvSpPr/>
            <p:nvPr/>
          </p:nvSpPr>
          <p:spPr>
            <a:xfrm>
              <a:off x="7797638" y="3418027"/>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1"/>
            <p:cNvSpPr/>
            <p:nvPr/>
          </p:nvSpPr>
          <p:spPr>
            <a:xfrm>
              <a:off x="8413100" y="1828800"/>
              <a:ext cx="333193" cy="319819"/>
            </a:xfrm>
            <a:custGeom>
              <a:avLst/>
              <a:gdLst/>
              <a:ahLst/>
              <a:cxnLst/>
              <a:rect l="l" t="t" r="r" b="b"/>
              <a:pathLst>
                <a:path w="26097" h="26097" extrusionOk="0">
                  <a:moveTo>
                    <a:pt x="0" y="1"/>
                  </a:moveTo>
                  <a:lnTo>
                    <a:pt x="0" y="26097"/>
                  </a:lnTo>
                  <a:lnTo>
                    <a:pt x="26096" y="26097"/>
                  </a:lnTo>
                  <a:lnTo>
                    <a:pt x="0" y="1"/>
                  </a:lnTo>
                  <a:close/>
                </a:path>
              </a:pathLst>
            </a:custGeom>
            <a:solidFill>
              <a:srgbClr val="BBBFFF"/>
            </a:solidFill>
            <a:ln w="9525" cap="flat" cmpd="sng">
              <a:solidFill>
                <a:srgbClr val="BBB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53"/>
        <p:cNvGrpSpPr/>
        <p:nvPr/>
      </p:nvGrpSpPr>
      <p:grpSpPr>
        <a:xfrm>
          <a:off x="0" y="0"/>
          <a:ext cx="0" cy="0"/>
          <a:chOff x="0" y="0"/>
          <a:chExt cx="0" cy="0"/>
        </a:xfrm>
      </p:grpSpPr>
      <p:sp>
        <p:nvSpPr>
          <p:cNvPr id="954" name="Google Shape;954;p42"/>
          <p:cNvSpPr txBox="1">
            <a:spLocks noGrp="1"/>
          </p:cNvSpPr>
          <p:nvPr>
            <p:ph type="title"/>
          </p:nvPr>
        </p:nvSpPr>
        <p:spPr>
          <a:xfrm>
            <a:off x="1052800" y="1689450"/>
            <a:ext cx="2617200" cy="877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The Slide Title Goes Here</a:t>
            </a:r>
            <a:endParaRPr/>
          </a:p>
        </p:txBody>
      </p:sp>
      <p:sp>
        <p:nvSpPr>
          <p:cNvPr id="955" name="Google Shape;955;p42"/>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Here you can enter a subtitle if you need it</a:t>
            </a:r>
            <a:endParaRPr/>
          </a:p>
        </p:txBody>
      </p:sp>
      <p:sp>
        <p:nvSpPr>
          <p:cNvPr id="956" name="Google Shape;956;p42"/>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clear? Lists like this one:</a:t>
            </a:r>
            <a:endParaRPr/>
          </a:p>
          <a:p>
            <a:pPr marL="0" lvl="0" indent="0" algn="l" rtl="0">
              <a:spcBef>
                <a:spcPts val="0"/>
              </a:spcBef>
              <a:spcAft>
                <a:spcPts val="0"/>
              </a:spcAft>
              <a:buClr>
                <a:schemeClr val="dk1"/>
              </a:buClr>
              <a:buSzPts val="1100"/>
              <a:buFont typeface="Arial"/>
              <a:buNone/>
            </a:pPr>
            <a:endParaRPr/>
          </a:p>
          <a:p>
            <a:pPr marL="457200" lvl="0" indent="-317500" algn="l" rtl="0">
              <a:spcBef>
                <a:spcPts val="0"/>
              </a:spcBef>
              <a:spcAft>
                <a:spcPts val="0"/>
              </a:spcAft>
              <a:buSzPts val="1400"/>
              <a:buChar char="●"/>
            </a:pPr>
            <a:r>
              <a:rPr lang="en"/>
              <a:t>They’re simple</a:t>
            </a:r>
            <a:endParaRPr/>
          </a:p>
          <a:p>
            <a:pPr marL="457200" lvl="0" indent="-317500" algn="l" rtl="0">
              <a:spcBef>
                <a:spcPts val="0"/>
              </a:spcBef>
              <a:spcAft>
                <a:spcPts val="0"/>
              </a:spcAft>
              <a:buSzPts val="1400"/>
              <a:buChar char="●"/>
            </a:pPr>
            <a:r>
              <a:rPr lang="en"/>
              <a:t>You can organize your ideas clearly and easily</a:t>
            </a:r>
            <a:endParaRPr/>
          </a:p>
          <a:p>
            <a:pPr marL="457200" lvl="0" indent="-317500" algn="l" rtl="0">
              <a:spcBef>
                <a:spcPts val="0"/>
              </a:spcBef>
              <a:spcAft>
                <a:spcPts val="0"/>
              </a:spcAft>
              <a:buSzPts val="1400"/>
              <a:buChar char="●"/>
            </a:pPr>
            <a:r>
              <a:rPr lang="en"/>
              <a:t>You’ll never forget to buy milk again!</a:t>
            </a:r>
            <a:endParaRPr/>
          </a:p>
          <a:p>
            <a:pPr marL="457200" lvl="0" indent="0" algn="l" rtl="0">
              <a:spcBef>
                <a:spcPts val="0"/>
              </a:spcBef>
              <a:spcAft>
                <a:spcPts val="0"/>
              </a:spcAft>
              <a:buNone/>
            </a:pPr>
            <a:endParaRPr/>
          </a:p>
          <a:p>
            <a:pPr marL="0" lvl="0" indent="0" algn="l" rtl="0">
              <a:spcBef>
                <a:spcPts val="0"/>
              </a:spcBef>
              <a:spcAft>
                <a:spcPts val="0"/>
              </a:spcAft>
              <a:buNone/>
            </a:pPr>
            <a:r>
              <a:rPr lang="en"/>
              <a:t>And the most important thing: the audience won’t miss the point of your presentation</a:t>
            </a:r>
            <a:endParaRPr/>
          </a:p>
          <a:p>
            <a:pPr marL="0" lvl="0" indent="0" algn="l" rtl="0">
              <a:spcBef>
                <a:spcPts val="0"/>
              </a:spcBef>
              <a:spcAft>
                <a:spcPts val="160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60"/>
        <p:cNvGrpSpPr/>
        <p:nvPr/>
      </p:nvGrpSpPr>
      <p:grpSpPr>
        <a:xfrm>
          <a:off x="0" y="0"/>
          <a:ext cx="0" cy="0"/>
          <a:chOff x="0" y="0"/>
          <a:chExt cx="0" cy="0"/>
        </a:xfrm>
      </p:grpSpPr>
      <p:sp>
        <p:nvSpPr>
          <p:cNvPr id="961" name="Google Shape;961;p43"/>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A</a:t>
            </a:r>
            <a:r>
              <a:rPr lang="en">
                <a:solidFill>
                  <a:schemeClr val="accent2"/>
                </a:solidFill>
              </a:rPr>
              <a:t>W</a:t>
            </a:r>
            <a:r>
              <a:rPr lang="en">
                <a:solidFill>
                  <a:schemeClr val="accent3"/>
                </a:solidFill>
              </a:rPr>
              <a:t>E</a:t>
            </a:r>
            <a:r>
              <a:rPr lang="en">
                <a:solidFill>
                  <a:schemeClr val="accent4"/>
                </a:solidFill>
              </a:rPr>
              <a:t>S</a:t>
            </a:r>
            <a:r>
              <a:rPr lang="en">
                <a:solidFill>
                  <a:schemeClr val="accent5"/>
                </a:solidFill>
              </a:rPr>
              <a:t>O</a:t>
            </a:r>
            <a:r>
              <a:rPr lang="en">
                <a:solidFill>
                  <a:schemeClr val="accent6"/>
                </a:solidFill>
              </a:rPr>
              <a:t>M</a:t>
            </a:r>
            <a:r>
              <a:rPr lang="en">
                <a:solidFill>
                  <a:schemeClr val="accent1"/>
                </a:solidFill>
              </a:rPr>
              <a:t>E</a:t>
            </a:r>
            <a:r>
              <a:rPr lang="en"/>
              <a:t> </a:t>
            </a:r>
            <a:r>
              <a:rPr lang="en">
                <a:solidFill>
                  <a:schemeClr val="accent2"/>
                </a:solidFill>
              </a:rPr>
              <a:t>W</a:t>
            </a:r>
            <a:r>
              <a:rPr lang="en">
                <a:solidFill>
                  <a:schemeClr val="accent3"/>
                </a:solidFill>
              </a:rPr>
              <a:t>O</a:t>
            </a:r>
            <a:r>
              <a:rPr lang="en">
                <a:solidFill>
                  <a:schemeClr val="accent4"/>
                </a:solidFill>
              </a:rPr>
              <a:t>R</a:t>
            </a:r>
            <a:r>
              <a:rPr lang="en">
                <a:solidFill>
                  <a:schemeClr val="accent5"/>
                </a:solidFill>
              </a:rPr>
              <a:t>D</a:t>
            </a:r>
            <a:r>
              <a:rPr lang="en">
                <a:solidFill>
                  <a:schemeClr val="accent6"/>
                </a:solidFill>
              </a:rPr>
              <a:t>S</a:t>
            </a:r>
            <a:endParaRPr>
              <a:solidFill>
                <a:schemeClr val="accent6"/>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65"/>
        <p:cNvGrpSpPr/>
        <p:nvPr/>
      </p:nvGrpSpPr>
      <p:grpSpPr>
        <a:xfrm>
          <a:off x="0" y="0"/>
          <a:ext cx="0" cy="0"/>
          <a:chOff x="0" y="0"/>
          <a:chExt cx="0" cy="0"/>
        </a:xfrm>
      </p:grpSpPr>
      <p:sp>
        <p:nvSpPr>
          <p:cNvPr id="966" name="Google Shape;966;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TARGET</a:t>
            </a:r>
            <a:endParaRPr/>
          </a:p>
        </p:txBody>
      </p:sp>
      <p:grpSp>
        <p:nvGrpSpPr>
          <p:cNvPr id="967" name="Google Shape;967;p44"/>
          <p:cNvGrpSpPr/>
          <p:nvPr/>
        </p:nvGrpSpPr>
        <p:grpSpPr>
          <a:xfrm>
            <a:off x="597115" y="1341860"/>
            <a:ext cx="4375165" cy="2330810"/>
            <a:chOff x="233350" y="949250"/>
            <a:chExt cx="7137300" cy="3802300"/>
          </a:xfrm>
        </p:grpSpPr>
        <p:sp>
          <p:nvSpPr>
            <p:cNvPr id="968" name="Google Shape;968;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69" name="Google Shape;969;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0" name="Google Shape;970;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1" name="Google Shape;971;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2" name="Google Shape;972;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3" name="Google Shape;973;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4" name="Google Shape;974;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5" name="Google Shape;975;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6" name="Google Shape;976;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7" name="Google Shape;977;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8" name="Google Shape;978;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9" name="Google Shape;979;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0" name="Google Shape;980;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1" name="Google Shape;981;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2" name="Google Shape;982;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3" name="Google Shape;983;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4" name="Google Shape;984;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5" name="Google Shape;985;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6" name="Google Shape;986;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7" name="Google Shape;987;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8" name="Google Shape;988;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9" name="Google Shape;989;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0" name="Google Shape;990;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1" name="Google Shape;991;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2" name="Google Shape;992;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3" name="Google Shape;993;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4" name="Google Shape;994;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5" name="Google Shape;995;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6" name="Google Shape;996;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7" name="Google Shape;997;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8" name="Google Shape;998;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9" name="Google Shape;999;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0" name="Google Shape;1000;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1" name="Google Shape;1001;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2" name="Google Shape;1002;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3" name="Google Shape;1003;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4" name="Google Shape;1004;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5" name="Google Shape;1005;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6" name="Google Shape;1006;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7" name="Google Shape;1007;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8" name="Google Shape;1008;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9" name="Google Shape;1009;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0" name="Google Shape;1010;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1" name="Google Shape;1011;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2" name="Google Shape;1012;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3" name="Google Shape;1013;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4" name="Google Shape;1014;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5" name="Google Shape;1015;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6" name="Google Shape;1016;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7" name="Google Shape;1017;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8" name="Google Shape;1018;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1019" name="Google Shape;1019;p44"/>
          <p:cNvSpPr/>
          <p:nvPr/>
        </p:nvSpPr>
        <p:spPr>
          <a:xfrm>
            <a:off x="5643713" y="1709015"/>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4"/>
          <p:cNvSpPr/>
          <p:nvPr/>
        </p:nvSpPr>
        <p:spPr>
          <a:xfrm>
            <a:off x="7230575" y="170901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4"/>
          <p:cNvSpPr/>
          <p:nvPr/>
        </p:nvSpPr>
        <p:spPr>
          <a:xfrm>
            <a:off x="1082400" y="1968675"/>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4"/>
          <p:cNvSpPr/>
          <p:nvPr/>
        </p:nvSpPr>
        <p:spPr>
          <a:xfrm>
            <a:off x="1299750" y="18063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4"/>
          <p:cNvSpPr txBox="1">
            <a:spLocks noGrp="1"/>
          </p:cNvSpPr>
          <p:nvPr>
            <p:ph type="title"/>
          </p:nvPr>
        </p:nvSpPr>
        <p:spPr>
          <a:xfrm>
            <a:off x="5526800" y="1209300"/>
            <a:ext cx="2145300" cy="34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GENDER</a:t>
            </a:r>
            <a:endParaRPr sz="1800"/>
          </a:p>
        </p:txBody>
      </p:sp>
      <p:sp>
        <p:nvSpPr>
          <p:cNvPr id="1024" name="Google Shape;1024;p44"/>
          <p:cNvSpPr txBox="1">
            <a:spLocks noGrp="1"/>
          </p:cNvSpPr>
          <p:nvPr>
            <p:ph type="title" idx="4294967295"/>
          </p:nvPr>
        </p:nvSpPr>
        <p:spPr>
          <a:xfrm>
            <a:off x="7392863" y="1611665"/>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40%</a:t>
            </a:r>
            <a:endParaRPr sz="1800"/>
          </a:p>
        </p:txBody>
      </p:sp>
      <p:sp>
        <p:nvSpPr>
          <p:cNvPr id="1025" name="Google Shape;1025;p44"/>
          <p:cNvSpPr txBox="1">
            <a:spLocks noGrp="1"/>
          </p:cNvSpPr>
          <p:nvPr>
            <p:ph type="title" idx="4294967295"/>
          </p:nvPr>
        </p:nvSpPr>
        <p:spPr>
          <a:xfrm>
            <a:off x="5795913" y="1611665"/>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60%</a:t>
            </a:r>
            <a:endParaRPr sz="1800"/>
          </a:p>
        </p:txBody>
      </p:sp>
      <p:sp>
        <p:nvSpPr>
          <p:cNvPr id="1026" name="Google Shape;1026;p44"/>
          <p:cNvSpPr txBox="1">
            <a:spLocks noGrp="1"/>
          </p:cNvSpPr>
          <p:nvPr>
            <p:ph type="title"/>
          </p:nvPr>
        </p:nvSpPr>
        <p:spPr>
          <a:xfrm>
            <a:off x="5526800" y="2172638"/>
            <a:ext cx="3021000" cy="34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AVERAGE SPEND PER CUSTOMER</a:t>
            </a:r>
            <a:endParaRPr sz="1800"/>
          </a:p>
        </p:txBody>
      </p:sp>
      <p:sp>
        <p:nvSpPr>
          <p:cNvPr id="1027" name="Google Shape;1027;p44"/>
          <p:cNvSpPr txBox="1">
            <a:spLocks noGrp="1"/>
          </p:cNvSpPr>
          <p:nvPr>
            <p:ph type="title" idx="4294967295"/>
          </p:nvPr>
        </p:nvSpPr>
        <p:spPr>
          <a:xfrm>
            <a:off x="5526788" y="2536363"/>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$50.00</a:t>
            </a:r>
            <a:endParaRPr sz="1800"/>
          </a:p>
        </p:txBody>
      </p:sp>
      <p:sp>
        <p:nvSpPr>
          <p:cNvPr id="1028" name="Google Shape;1028;p44"/>
          <p:cNvSpPr txBox="1">
            <a:spLocks noGrp="1"/>
          </p:cNvSpPr>
          <p:nvPr>
            <p:ph type="title"/>
          </p:nvPr>
        </p:nvSpPr>
        <p:spPr>
          <a:xfrm>
            <a:off x="5526800" y="3079399"/>
            <a:ext cx="3021000" cy="34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AGE</a:t>
            </a:r>
            <a:endParaRPr sz="1800"/>
          </a:p>
        </p:txBody>
      </p:sp>
      <p:sp>
        <p:nvSpPr>
          <p:cNvPr id="1029" name="Google Shape;1029;p44"/>
          <p:cNvSpPr txBox="1">
            <a:spLocks noGrp="1"/>
          </p:cNvSpPr>
          <p:nvPr>
            <p:ph type="title" idx="4294967295"/>
          </p:nvPr>
        </p:nvSpPr>
        <p:spPr>
          <a:xfrm>
            <a:off x="5526788" y="3423500"/>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25 - 45</a:t>
            </a:r>
            <a:endParaRPr sz="1800"/>
          </a:p>
        </p:txBody>
      </p:sp>
      <p:sp>
        <p:nvSpPr>
          <p:cNvPr id="1030" name="Google Shape;1030;p44"/>
          <p:cNvSpPr/>
          <p:nvPr/>
        </p:nvSpPr>
        <p:spPr>
          <a:xfrm>
            <a:off x="744575"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4"/>
          <p:cNvSpPr/>
          <p:nvPr/>
        </p:nvSpPr>
        <p:spPr>
          <a:xfrm>
            <a:off x="789200" y="4173850"/>
            <a:ext cx="1162500" cy="1623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4"/>
          <p:cNvSpPr/>
          <p:nvPr/>
        </p:nvSpPr>
        <p:spPr>
          <a:xfrm>
            <a:off x="3473550"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4"/>
          <p:cNvSpPr/>
          <p:nvPr/>
        </p:nvSpPr>
        <p:spPr>
          <a:xfrm>
            <a:off x="3518175" y="4173850"/>
            <a:ext cx="397200" cy="1623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4"/>
          <p:cNvSpPr/>
          <p:nvPr/>
        </p:nvSpPr>
        <p:spPr>
          <a:xfrm>
            <a:off x="6303300"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4"/>
          <p:cNvSpPr/>
          <p:nvPr/>
        </p:nvSpPr>
        <p:spPr>
          <a:xfrm>
            <a:off x="6347925" y="4173850"/>
            <a:ext cx="1434000" cy="1623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 name="Google Shape;1036;p44"/>
          <p:cNvGrpSpPr/>
          <p:nvPr/>
        </p:nvGrpSpPr>
        <p:grpSpPr>
          <a:xfrm>
            <a:off x="8014427" y="1545523"/>
            <a:ext cx="397347" cy="489284"/>
            <a:chOff x="3316000" y="4399325"/>
            <a:chExt cx="392325" cy="483100"/>
          </a:xfrm>
        </p:grpSpPr>
        <p:sp>
          <p:nvSpPr>
            <p:cNvPr id="1037" name="Google Shape;1037;p4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8" name="Google Shape;1038;p4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9" name="Google Shape;1039;p44"/>
          <p:cNvGrpSpPr/>
          <p:nvPr/>
        </p:nvGrpSpPr>
        <p:grpSpPr>
          <a:xfrm>
            <a:off x="6439129" y="1545497"/>
            <a:ext cx="365393" cy="489334"/>
            <a:chOff x="3926225" y="4399275"/>
            <a:chExt cx="360775" cy="483150"/>
          </a:xfrm>
        </p:grpSpPr>
        <p:sp>
          <p:nvSpPr>
            <p:cNvPr id="1040" name="Google Shape;1040;p4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1" name="Google Shape;1041;p4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2" name="Google Shape;1042;p44"/>
          <p:cNvGrpSpPr/>
          <p:nvPr/>
        </p:nvGrpSpPr>
        <p:grpSpPr>
          <a:xfrm>
            <a:off x="2555671" y="4075421"/>
            <a:ext cx="314006" cy="359154"/>
            <a:chOff x="-47509225" y="1974175"/>
            <a:chExt cx="263075" cy="300900"/>
          </a:xfrm>
        </p:grpSpPr>
        <p:sp>
          <p:nvSpPr>
            <p:cNvPr id="1043" name="Google Shape;1043;p44"/>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4"/>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4"/>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4"/>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4"/>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44"/>
          <p:cNvGrpSpPr/>
          <p:nvPr/>
        </p:nvGrpSpPr>
        <p:grpSpPr>
          <a:xfrm>
            <a:off x="8065775" y="4118667"/>
            <a:ext cx="358199" cy="272648"/>
            <a:chOff x="-47527350" y="2747625"/>
            <a:chExt cx="300100" cy="228425"/>
          </a:xfrm>
        </p:grpSpPr>
        <p:sp>
          <p:nvSpPr>
            <p:cNvPr id="1049" name="Google Shape;1049;p44"/>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4"/>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4"/>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4"/>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4"/>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4"/>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44"/>
          <p:cNvGrpSpPr/>
          <p:nvPr/>
        </p:nvGrpSpPr>
        <p:grpSpPr>
          <a:xfrm>
            <a:off x="5234321" y="4075430"/>
            <a:ext cx="359154" cy="359124"/>
            <a:chOff x="-47159525" y="2342000"/>
            <a:chExt cx="300900" cy="300875"/>
          </a:xfrm>
        </p:grpSpPr>
        <p:sp>
          <p:nvSpPr>
            <p:cNvPr id="1056" name="Google Shape;1056;p44"/>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4"/>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4"/>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4"/>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4"/>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 name="Google Shape;1061;p44"/>
          <p:cNvSpPr/>
          <p:nvPr/>
        </p:nvSpPr>
        <p:spPr>
          <a:xfrm>
            <a:off x="2776125" y="18063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4"/>
          <p:cNvSpPr/>
          <p:nvPr/>
        </p:nvSpPr>
        <p:spPr>
          <a:xfrm>
            <a:off x="3915375" y="21309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4"/>
          <p:cNvSpPr/>
          <p:nvPr/>
        </p:nvSpPr>
        <p:spPr>
          <a:xfrm>
            <a:off x="4290600" y="30255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4"/>
          <p:cNvSpPr/>
          <p:nvPr/>
        </p:nvSpPr>
        <p:spPr>
          <a:xfrm>
            <a:off x="1082400" y="17090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4"/>
          <p:cNvSpPr/>
          <p:nvPr/>
        </p:nvSpPr>
        <p:spPr>
          <a:xfrm>
            <a:off x="1561850" y="25621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4"/>
          <p:cNvSpPr/>
          <p:nvPr/>
        </p:nvSpPr>
        <p:spPr>
          <a:xfrm>
            <a:off x="1457075" y="27758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4"/>
          <p:cNvSpPr/>
          <p:nvPr/>
        </p:nvSpPr>
        <p:spPr>
          <a:xfrm>
            <a:off x="2483700" y="180636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4"/>
          <p:cNvSpPr/>
          <p:nvPr/>
        </p:nvSpPr>
        <p:spPr>
          <a:xfrm>
            <a:off x="2988525" y="161166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072"/>
        <p:cNvGrpSpPr/>
        <p:nvPr/>
      </p:nvGrpSpPr>
      <p:grpSpPr>
        <a:xfrm>
          <a:off x="0" y="0"/>
          <a:ext cx="0" cy="0"/>
          <a:chOff x="0" y="0"/>
          <a:chExt cx="0" cy="0"/>
        </a:xfrm>
      </p:grpSpPr>
      <p:sp>
        <p:nvSpPr>
          <p:cNvPr id="1073" name="Google Shape;1073;p45"/>
          <p:cNvSpPr/>
          <p:nvPr/>
        </p:nvSpPr>
        <p:spPr>
          <a:xfrm>
            <a:off x="33804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5"/>
          <p:cNvSpPr/>
          <p:nvPr/>
        </p:nvSpPr>
        <p:spPr>
          <a:xfrm>
            <a:off x="53403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5"/>
          <p:cNvSpPr/>
          <p:nvPr/>
        </p:nvSpPr>
        <p:spPr>
          <a:xfrm>
            <a:off x="72240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5"/>
          <p:cNvSpPr/>
          <p:nvPr/>
        </p:nvSpPr>
        <p:spPr>
          <a:xfrm>
            <a:off x="1496825"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SIZE</a:t>
            </a:r>
            <a:endParaRPr/>
          </a:p>
        </p:txBody>
      </p:sp>
      <p:sp>
        <p:nvSpPr>
          <p:cNvPr id="1078" name="Google Shape;1078;p45"/>
          <p:cNvSpPr/>
          <p:nvPr/>
        </p:nvSpPr>
        <p:spPr>
          <a:xfrm>
            <a:off x="7108850" y="1610275"/>
            <a:ext cx="653700" cy="653700"/>
          </a:xfrm>
          <a:prstGeom prst="pie">
            <a:avLst>
              <a:gd name="adj1" fmla="val 0"/>
              <a:gd name="adj2" fmla="val 162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5"/>
          <p:cNvSpPr/>
          <p:nvPr/>
        </p:nvSpPr>
        <p:spPr>
          <a:xfrm>
            <a:off x="5225150" y="1610275"/>
            <a:ext cx="653700" cy="653700"/>
          </a:xfrm>
          <a:prstGeom prst="pie">
            <a:avLst>
              <a:gd name="adj1" fmla="val 0"/>
              <a:gd name="adj2" fmla="val 191425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5"/>
          <p:cNvSpPr/>
          <p:nvPr/>
        </p:nvSpPr>
        <p:spPr>
          <a:xfrm>
            <a:off x="3265250" y="1610275"/>
            <a:ext cx="653700" cy="653700"/>
          </a:xfrm>
          <a:prstGeom prst="pie">
            <a:avLst>
              <a:gd name="adj1" fmla="val 0"/>
              <a:gd name="adj2" fmla="val 1383853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5"/>
          <p:cNvSpPr/>
          <p:nvPr/>
        </p:nvSpPr>
        <p:spPr>
          <a:xfrm>
            <a:off x="1381625" y="1610275"/>
            <a:ext cx="653700" cy="653700"/>
          </a:xfrm>
          <a:prstGeom prst="pie">
            <a:avLst>
              <a:gd name="adj1" fmla="val 0"/>
              <a:gd name="adj2" fmla="val 902656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5"/>
          <p:cNvSpPr txBox="1">
            <a:spLocks noGrp="1"/>
          </p:cNvSpPr>
          <p:nvPr>
            <p:ph type="title" idx="2"/>
          </p:nvPr>
        </p:nvSpPr>
        <p:spPr>
          <a:xfrm>
            <a:off x="1212050" y="2433700"/>
            <a:ext cx="992700" cy="49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40%</a:t>
            </a:r>
            <a:endParaRPr/>
          </a:p>
        </p:txBody>
      </p:sp>
      <p:sp>
        <p:nvSpPr>
          <p:cNvPr id="1083" name="Google Shape;1083;p45"/>
          <p:cNvSpPr txBox="1">
            <a:spLocks noGrp="1"/>
          </p:cNvSpPr>
          <p:nvPr>
            <p:ph type="title" idx="3"/>
          </p:nvPr>
        </p:nvSpPr>
        <p:spPr>
          <a:xfrm>
            <a:off x="3121150" y="2433700"/>
            <a:ext cx="992700" cy="49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60%</a:t>
            </a:r>
            <a:endParaRPr/>
          </a:p>
        </p:txBody>
      </p:sp>
      <p:sp>
        <p:nvSpPr>
          <p:cNvPr id="1084" name="Google Shape;1084;p45"/>
          <p:cNvSpPr txBox="1">
            <a:spLocks noGrp="1"/>
          </p:cNvSpPr>
          <p:nvPr>
            <p:ph type="title" idx="4"/>
          </p:nvPr>
        </p:nvSpPr>
        <p:spPr>
          <a:xfrm>
            <a:off x="5030250" y="2433700"/>
            <a:ext cx="992700" cy="49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80%</a:t>
            </a:r>
            <a:endParaRPr/>
          </a:p>
        </p:txBody>
      </p:sp>
      <p:sp>
        <p:nvSpPr>
          <p:cNvPr id="1085" name="Google Shape;1085;p45"/>
          <p:cNvSpPr txBox="1">
            <a:spLocks noGrp="1"/>
          </p:cNvSpPr>
          <p:nvPr>
            <p:ph type="title" idx="5"/>
          </p:nvPr>
        </p:nvSpPr>
        <p:spPr>
          <a:xfrm>
            <a:off x="6939350" y="2433700"/>
            <a:ext cx="992700" cy="49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75%</a:t>
            </a:r>
            <a:endParaRPr/>
          </a:p>
        </p:txBody>
      </p:sp>
      <p:sp>
        <p:nvSpPr>
          <p:cNvPr id="1086" name="Google Shape;1086;p45"/>
          <p:cNvSpPr txBox="1">
            <a:spLocks noGrp="1"/>
          </p:cNvSpPr>
          <p:nvPr>
            <p:ph type="subTitle" idx="1"/>
          </p:nvPr>
        </p:nvSpPr>
        <p:spPr>
          <a:xfrm>
            <a:off x="1147475" y="2886625"/>
            <a:ext cx="11220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087" name="Google Shape;1087;p45"/>
          <p:cNvSpPr txBox="1">
            <a:spLocks noGrp="1"/>
          </p:cNvSpPr>
          <p:nvPr>
            <p:ph type="subTitle" idx="6"/>
          </p:nvPr>
        </p:nvSpPr>
        <p:spPr>
          <a:xfrm>
            <a:off x="3056550" y="2886625"/>
            <a:ext cx="11220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1088" name="Google Shape;1088;p45"/>
          <p:cNvSpPr txBox="1">
            <a:spLocks noGrp="1"/>
          </p:cNvSpPr>
          <p:nvPr>
            <p:ph type="subTitle" idx="7"/>
          </p:nvPr>
        </p:nvSpPr>
        <p:spPr>
          <a:xfrm>
            <a:off x="4965625" y="2886625"/>
            <a:ext cx="11220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089" name="Google Shape;1089;p45"/>
          <p:cNvSpPr txBox="1">
            <a:spLocks noGrp="1"/>
          </p:cNvSpPr>
          <p:nvPr>
            <p:ph type="subTitle" idx="8"/>
          </p:nvPr>
        </p:nvSpPr>
        <p:spPr>
          <a:xfrm>
            <a:off x="6874700" y="2886625"/>
            <a:ext cx="11220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1090" name="Google Shape;1090;p45"/>
          <p:cNvSpPr txBox="1">
            <a:spLocks noGrp="1"/>
          </p:cNvSpPr>
          <p:nvPr>
            <p:ph type="subTitle" idx="9"/>
          </p:nvPr>
        </p:nvSpPr>
        <p:spPr>
          <a:xfrm>
            <a:off x="1041500"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091" name="Google Shape;1091;p45"/>
          <p:cNvSpPr txBox="1">
            <a:spLocks noGrp="1"/>
          </p:cNvSpPr>
          <p:nvPr>
            <p:ph type="subTitle" idx="13"/>
          </p:nvPr>
        </p:nvSpPr>
        <p:spPr>
          <a:xfrm>
            <a:off x="2950597"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 is composed of hydrogen and helium</a:t>
            </a:r>
            <a:endParaRPr/>
          </a:p>
          <a:p>
            <a:pPr marL="0" lvl="0" indent="0" algn="ctr" rtl="0">
              <a:spcBef>
                <a:spcPts val="0"/>
              </a:spcBef>
              <a:spcAft>
                <a:spcPts val="0"/>
              </a:spcAft>
              <a:buNone/>
            </a:pPr>
            <a:endParaRPr/>
          </a:p>
        </p:txBody>
      </p:sp>
      <p:sp>
        <p:nvSpPr>
          <p:cNvPr id="1092" name="Google Shape;1092;p45"/>
          <p:cNvSpPr txBox="1">
            <a:spLocks noGrp="1"/>
          </p:cNvSpPr>
          <p:nvPr>
            <p:ph type="subTitle" idx="14"/>
          </p:nvPr>
        </p:nvSpPr>
        <p:spPr>
          <a:xfrm>
            <a:off x="4859695"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a:p>
            <a:pPr marL="0" lvl="0" indent="0" algn="ctr" rtl="0">
              <a:spcBef>
                <a:spcPts val="0"/>
              </a:spcBef>
              <a:spcAft>
                <a:spcPts val="0"/>
              </a:spcAft>
              <a:buNone/>
            </a:pPr>
            <a:endParaRPr/>
          </a:p>
        </p:txBody>
      </p:sp>
      <p:sp>
        <p:nvSpPr>
          <p:cNvPr id="1093" name="Google Shape;1093;p45"/>
          <p:cNvSpPr txBox="1">
            <a:spLocks noGrp="1"/>
          </p:cNvSpPr>
          <p:nvPr>
            <p:ph type="subTitle" idx="15"/>
          </p:nvPr>
        </p:nvSpPr>
        <p:spPr>
          <a:xfrm>
            <a:off x="6768792"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object in the Solar System</a:t>
            </a:r>
            <a:endParaRPr/>
          </a:p>
          <a:p>
            <a:pPr marL="0" lvl="0" indent="0" algn="ctr"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47103" y="1510285"/>
            <a:ext cx="2871571"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de-DE" dirty="0"/>
              <a:t>IT-Architecture</a:t>
            </a:r>
          </a:p>
        </p:txBody>
      </p:sp>
      <p:sp>
        <p:nvSpPr>
          <p:cNvPr id="769" name="Google Shape;769;p32"/>
          <p:cNvSpPr txBox="1">
            <a:spLocks noGrp="1"/>
          </p:cNvSpPr>
          <p:nvPr>
            <p:ph type="body" idx="1"/>
          </p:nvPr>
        </p:nvSpPr>
        <p:spPr>
          <a:xfrm>
            <a:off x="4947104" y="2404562"/>
            <a:ext cx="1905300" cy="1803600"/>
          </a:xfrm>
          <a:prstGeom prst="rect">
            <a:avLst/>
          </a:prstGeom>
        </p:spPr>
        <p:txBody>
          <a:bodyPr spcFirstLastPara="1" wrap="square" lIns="91425" tIns="91425" rIns="91425" bIns="91425" anchor="t" anchorCtr="0">
            <a:noAutofit/>
          </a:bodyPr>
          <a:lstStyle/>
          <a:p>
            <a:pPr marL="0" marR="0" lvl="0" indent="0" algn="l" rtl="0">
              <a:spcBef>
                <a:spcPts val="0"/>
              </a:spcBef>
              <a:spcAft>
                <a:spcPts val="0"/>
              </a:spcAft>
              <a:buClr>
                <a:srgbClr val="000000"/>
              </a:buClr>
              <a:buSzPts val="1100"/>
              <a:buFont typeface="Arial"/>
              <a:buNone/>
            </a:pPr>
            <a:r>
              <a:rPr lang="en-US" dirty="0">
                <a:solidFill>
                  <a:schemeClr val="dk1"/>
                </a:solidFill>
                <a:latin typeface="Roboto"/>
                <a:ea typeface="Roboto"/>
                <a:cs typeface="Roboto"/>
                <a:sym typeface="Roboto"/>
              </a:rPr>
              <a:t>Which architecture did we build to solve the task?</a:t>
            </a:r>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821273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097"/>
        <p:cNvGrpSpPr/>
        <p:nvPr/>
      </p:nvGrpSpPr>
      <p:grpSpPr>
        <a:xfrm>
          <a:off x="0" y="0"/>
          <a:ext cx="0" cy="0"/>
          <a:chOff x="0" y="0"/>
          <a:chExt cx="0" cy="0"/>
        </a:xfrm>
      </p:grpSpPr>
      <p:sp>
        <p:nvSpPr>
          <p:cNvPr id="1098" name="Google Shape;1098;p4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SHARE</a:t>
            </a:r>
            <a:endParaRPr/>
          </a:p>
        </p:txBody>
      </p:sp>
      <p:sp>
        <p:nvSpPr>
          <p:cNvPr id="1099" name="Google Shape;1099;p46"/>
          <p:cNvSpPr txBox="1"/>
          <p:nvPr/>
        </p:nvSpPr>
        <p:spPr>
          <a:xfrm>
            <a:off x="720131" y="1338250"/>
            <a:ext cx="1323000" cy="36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accent1"/>
                </a:solidFill>
                <a:latin typeface="Oswald"/>
                <a:ea typeface="Oswald"/>
                <a:cs typeface="Oswald"/>
                <a:sym typeface="Oswald"/>
              </a:rPr>
              <a:t>MERCURY</a:t>
            </a:r>
            <a:endParaRPr sz="1800">
              <a:solidFill>
                <a:schemeClr val="accent1"/>
              </a:solidFill>
              <a:latin typeface="Oswald"/>
              <a:ea typeface="Oswald"/>
              <a:cs typeface="Oswald"/>
              <a:sym typeface="Oswald"/>
            </a:endParaRPr>
          </a:p>
        </p:txBody>
      </p:sp>
      <p:sp>
        <p:nvSpPr>
          <p:cNvPr id="1100" name="Google Shape;1100;p46"/>
          <p:cNvSpPr txBox="1"/>
          <p:nvPr/>
        </p:nvSpPr>
        <p:spPr>
          <a:xfrm>
            <a:off x="7101000" y="2927244"/>
            <a:ext cx="1323000" cy="36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4"/>
                </a:solidFill>
                <a:latin typeface="Oswald"/>
                <a:ea typeface="Oswald"/>
                <a:cs typeface="Oswald"/>
                <a:sym typeface="Oswald"/>
              </a:rPr>
              <a:t>JUPITER</a:t>
            </a:r>
            <a:endParaRPr sz="1800">
              <a:solidFill>
                <a:schemeClr val="accent4"/>
              </a:solidFill>
              <a:latin typeface="Oswald"/>
              <a:ea typeface="Oswald"/>
              <a:cs typeface="Oswald"/>
              <a:sym typeface="Oswald"/>
            </a:endParaRPr>
          </a:p>
        </p:txBody>
      </p:sp>
      <p:sp>
        <p:nvSpPr>
          <p:cNvPr id="1101" name="Google Shape;1101;p46"/>
          <p:cNvSpPr txBox="1"/>
          <p:nvPr/>
        </p:nvSpPr>
        <p:spPr>
          <a:xfrm>
            <a:off x="7101000" y="1338238"/>
            <a:ext cx="1323000" cy="36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2"/>
                </a:solidFill>
                <a:latin typeface="Oswald"/>
                <a:ea typeface="Oswald"/>
                <a:cs typeface="Oswald"/>
                <a:sym typeface="Oswald"/>
              </a:rPr>
              <a:t>NEPTUNE</a:t>
            </a:r>
            <a:endParaRPr sz="1800">
              <a:solidFill>
                <a:schemeClr val="accent2"/>
              </a:solidFill>
              <a:latin typeface="Oswald"/>
              <a:ea typeface="Oswald"/>
              <a:cs typeface="Oswald"/>
              <a:sym typeface="Oswald"/>
            </a:endParaRPr>
          </a:p>
        </p:txBody>
      </p:sp>
      <p:sp>
        <p:nvSpPr>
          <p:cNvPr id="1102" name="Google Shape;1102;p46"/>
          <p:cNvSpPr txBox="1"/>
          <p:nvPr/>
        </p:nvSpPr>
        <p:spPr>
          <a:xfrm>
            <a:off x="720000" y="1712825"/>
            <a:ext cx="1323000" cy="1042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Mercury is the closest object to the Sun</a:t>
            </a:r>
            <a:endParaRPr>
              <a:solidFill>
                <a:schemeClr val="dk1"/>
              </a:solidFill>
              <a:latin typeface="Roboto"/>
              <a:ea typeface="Roboto"/>
              <a:cs typeface="Roboto"/>
              <a:sym typeface="Roboto"/>
            </a:endParaRPr>
          </a:p>
          <a:p>
            <a:pPr marL="0" lvl="0" indent="0" algn="r" rtl="0">
              <a:lnSpc>
                <a:spcPct val="100000"/>
              </a:lnSpc>
              <a:spcBef>
                <a:spcPts val="0"/>
              </a:spcBef>
              <a:spcAft>
                <a:spcPts val="0"/>
              </a:spcAft>
              <a:buNone/>
            </a:pPr>
            <a:endParaRPr>
              <a:solidFill>
                <a:schemeClr val="dk1"/>
              </a:solidFill>
              <a:latin typeface="Roboto"/>
              <a:ea typeface="Roboto"/>
              <a:cs typeface="Roboto"/>
              <a:sym typeface="Roboto"/>
            </a:endParaRPr>
          </a:p>
        </p:txBody>
      </p:sp>
      <p:sp>
        <p:nvSpPr>
          <p:cNvPr id="1103" name="Google Shape;1103;p46"/>
          <p:cNvSpPr txBox="1"/>
          <p:nvPr/>
        </p:nvSpPr>
        <p:spPr>
          <a:xfrm>
            <a:off x="7101000" y="3301824"/>
            <a:ext cx="1323000" cy="750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Jupiter is the biggest planet of them all</a:t>
            </a:r>
            <a:endParaRPr>
              <a:solidFill>
                <a:schemeClr val="dk1"/>
              </a:solidFill>
              <a:latin typeface="Roboto"/>
              <a:ea typeface="Roboto"/>
              <a:cs typeface="Roboto"/>
              <a:sym typeface="Roboto"/>
            </a:endParaRPr>
          </a:p>
          <a:p>
            <a:pPr marL="0" lvl="0" indent="0" algn="l" rtl="0">
              <a:lnSpc>
                <a:spcPct val="100000"/>
              </a:lnSpc>
              <a:spcBef>
                <a:spcPts val="1600"/>
              </a:spcBef>
              <a:spcAft>
                <a:spcPts val="1600"/>
              </a:spcAft>
              <a:buNone/>
            </a:pPr>
            <a:endParaRPr>
              <a:solidFill>
                <a:schemeClr val="dk1"/>
              </a:solidFill>
              <a:latin typeface="Roboto"/>
              <a:ea typeface="Roboto"/>
              <a:cs typeface="Roboto"/>
              <a:sym typeface="Roboto"/>
            </a:endParaRPr>
          </a:p>
        </p:txBody>
      </p:sp>
      <p:sp>
        <p:nvSpPr>
          <p:cNvPr id="1104" name="Google Shape;1104;p46"/>
          <p:cNvSpPr txBox="1"/>
          <p:nvPr/>
        </p:nvSpPr>
        <p:spPr>
          <a:xfrm>
            <a:off x="7101000" y="1712800"/>
            <a:ext cx="1323000" cy="750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Neptune is the farthest planet from the Sun </a:t>
            </a:r>
            <a:endParaRPr>
              <a:solidFill>
                <a:schemeClr val="dk1"/>
              </a:solidFill>
              <a:latin typeface="Roboto"/>
              <a:ea typeface="Roboto"/>
              <a:cs typeface="Roboto"/>
              <a:sym typeface="Roboto"/>
            </a:endParaRPr>
          </a:p>
        </p:txBody>
      </p:sp>
      <p:sp>
        <p:nvSpPr>
          <p:cNvPr id="1105" name="Google Shape;1105;p46"/>
          <p:cNvSpPr txBox="1"/>
          <p:nvPr/>
        </p:nvSpPr>
        <p:spPr>
          <a:xfrm>
            <a:off x="720131" y="2927250"/>
            <a:ext cx="1323000" cy="36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accent3"/>
                </a:solidFill>
                <a:latin typeface="Oswald"/>
                <a:ea typeface="Oswald"/>
                <a:cs typeface="Oswald"/>
                <a:sym typeface="Oswald"/>
              </a:rPr>
              <a:t>MARS</a:t>
            </a:r>
            <a:endParaRPr sz="1800">
              <a:solidFill>
                <a:schemeClr val="accent3"/>
              </a:solidFill>
              <a:latin typeface="Oswald"/>
              <a:ea typeface="Oswald"/>
              <a:cs typeface="Oswald"/>
              <a:sym typeface="Oswald"/>
            </a:endParaRPr>
          </a:p>
        </p:txBody>
      </p:sp>
      <p:sp>
        <p:nvSpPr>
          <p:cNvPr id="1106" name="Google Shape;1106;p46"/>
          <p:cNvSpPr txBox="1"/>
          <p:nvPr/>
        </p:nvSpPr>
        <p:spPr>
          <a:xfrm>
            <a:off x="720000" y="3301825"/>
            <a:ext cx="1323000" cy="750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cold place</a:t>
            </a:r>
            <a:endParaRPr>
              <a:solidFill>
                <a:schemeClr val="dk1"/>
              </a:solidFill>
              <a:latin typeface="Roboto"/>
              <a:ea typeface="Roboto"/>
              <a:cs typeface="Roboto"/>
              <a:sym typeface="Roboto"/>
            </a:endParaRPr>
          </a:p>
        </p:txBody>
      </p:sp>
      <p:sp>
        <p:nvSpPr>
          <p:cNvPr id="1107" name="Google Shape;1107;p46"/>
          <p:cNvSpPr txBox="1"/>
          <p:nvPr/>
        </p:nvSpPr>
        <p:spPr>
          <a:xfrm>
            <a:off x="720150" y="4325675"/>
            <a:ext cx="7704000" cy="271800"/>
          </a:xfrm>
          <a:prstGeom prst="rect">
            <a:avLst/>
          </a:prstGeom>
          <a:noFill/>
          <a:ln>
            <a:noFill/>
          </a:ln>
        </p:spPr>
        <p:txBody>
          <a:bodyPr spcFirstLastPara="1" wrap="square" lIns="91425" tIns="91425" rIns="91425" bIns="91425" anchor="ctr" anchorCtr="0">
            <a:noAutofit/>
          </a:bodyPr>
          <a:lstStyle/>
          <a:p>
            <a:pPr marL="269999" marR="223460" lvl="0" indent="0" algn="ctr" rtl="0">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new graph here</a:t>
            </a:r>
            <a:endParaRPr sz="1100">
              <a:solidFill>
                <a:schemeClr val="dk1"/>
              </a:solidFill>
              <a:latin typeface="Roboto"/>
              <a:ea typeface="Roboto"/>
              <a:cs typeface="Roboto"/>
              <a:sym typeface="Roboto"/>
            </a:endParaRPr>
          </a:p>
        </p:txBody>
      </p:sp>
      <p:pic>
        <p:nvPicPr>
          <p:cNvPr id="1108" name="Google Shape;1108;p46" title="Gráfico">
            <a:hlinkClick r:id="rId3"/>
          </p:cNvPr>
          <p:cNvPicPr preferRelativeResize="0"/>
          <p:nvPr/>
        </p:nvPicPr>
        <p:blipFill>
          <a:blip r:embed="rId4">
            <a:alphaModFix/>
          </a:blip>
          <a:stretch>
            <a:fillRect/>
          </a:stretch>
        </p:blipFill>
        <p:spPr>
          <a:xfrm>
            <a:off x="2903062" y="991868"/>
            <a:ext cx="3337876" cy="3181406"/>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112"/>
        <p:cNvGrpSpPr/>
        <p:nvPr/>
      </p:nvGrpSpPr>
      <p:grpSpPr>
        <a:xfrm>
          <a:off x="0" y="0"/>
          <a:ext cx="0" cy="0"/>
          <a:chOff x="0" y="0"/>
          <a:chExt cx="0" cy="0"/>
        </a:xfrm>
      </p:grpSpPr>
      <p:sp>
        <p:nvSpPr>
          <p:cNvPr id="1113" name="Google Shape;1113;p4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COMPETITION ANALYSIS</a:t>
            </a:r>
            <a:endParaRPr/>
          </a:p>
        </p:txBody>
      </p:sp>
      <p:graphicFrame>
        <p:nvGraphicFramePr>
          <p:cNvPr id="1114" name="Google Shape;1114;p47"/>
          <p:cNvGraphicFramePr/>
          <p:nvPr/>
        </p:nvGraphicFramePr>
        <p:xfrm>
          <a:off x="1534125" y="1750500"/>
          <a:ext cx="6075750" cy="2477975"/>
        </p:xfrm>
        <a:graphic>
          <a:graphicData uri="http://schemas.openxmlformats.org/drawingml/2006/table">
            <a:tbl>
              <a:tblPr>
                <a:noFill/>
                <a:tableStyleId>{EEF77BB3-E668-4095-ABBC-038D0A10DE52}</a:tableStyleId>
              </a:tblPr>
              <a:tblGrid>
                <a:gridCol w="1215150">
                  <a:extLst>
                    <a:ext uri="{9D8B030D-6E8A-4147-A177-3AD203B41FA5}">
                      <a16:colId xmlns:a16="http://schemas.microsoft.com/office/drawing/2014/main" val="20000"/>
                    </a:ext>
                  </a:extLst>
                </a:gridCol>
                <a:gridCol w="1215150">
                  <a:extLst>
                    <a:ext uri="{9D8B030D-6E8A-4147-A177-3AD203B41FA5}">
                      <a16:colId xmlns:a16="http://schemas.microsoft.com/office/drawing/2014/main" val="20001"/>
                    </a:ext>
                  </a:extLst>
                </a:gridCol>
                <a:gridCol w="1215150">
                  <a:extLst>
                    <a:ext uri="{9D8B030D-6E8A-4147-A177-3AD203B41FA5}">
                      <a16:colId xmlns:a16="http://schemas.microsoft.com/office/drawing/2014/main" val="20002"/>
                    </a:ext>
                  </a:extLst>
                </a:gridCol>
                <a:gridCol w="1215150">
                  <a:extLst>
                    <a:ext uri="{9D8B030D-6E8A-4147-A177-3AD203B41FA5}">
                      <a16:colId xmlns:a16="http://schemas.microsoft.com/office/drawing/2014/main" val="20003"/>
                    </a:ext>
                  </a:extLst>
                </a:gridCol>
                <a:gridCol w="1215150">
                  <a:extLst>
                    <a:ext uri="{9D8B030D-6E8A-4147-A177-3AD203B41FA5}">
                      <a16:colId xmlns:a16="http://schemas.microsoft.com/office/drawing/2014/main" val="20004"/>
                    </a:ext>
                  </a:extLst>
                </a:gridCol>
              </a:tblGrid>
              <a:tr h="49177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6">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1"/>
                          </a:solidFill>
                          <a:latin typeface="Oswald"/>
                          <a:ea typeface="Oswald"/>
                          <a:cs typeface="Oswald"/>
                          <a:sym typeface="Oswald"/>
                        </a:rPr>
                        <a:t>JUPITER</a:t>
                      </a:r>
                      <a:endParaRPr>
                        <a:solidFill>
                          <a:schemeClr val="accent1"/>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2"/>
                          </a:solidFill>
                          <a:latin typeface="Oswald"/>
                          <a:ea typeface="Oswald"/>
                          <a:cs typeface="Oswald"/>
                          <a:sym typeface="Oswald"/>
                        </a:rPr>
                        <a:t>MERCURY</a:t>
                      </a:r>
                      <a:endParaRPr>
                        <a:solidFill>
                          <a:schemeClr val="accent2"/>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6"/>
                          </a:solidFill>
                          <a:latin typeface="Oswald"/>
                          <a:ea typeface="Oswald"/>
                          <a:cs typeface="Oswald"/>
                          <a:sym typeface="Oswald"/>
                        </a:rPr>
                        <a:t>VENUS</a:t>
                      </a:r>
                      <a:endParaRPr>
                        <a:solidFill>
                          <a:schemeClr val="accent6"/>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Oswald"/>
                          <a:ea typeface="Oswald"/>
                          <a:cs typeface="Oswald"/>
                          <a:sym typeface="Oswald"/>
                        </a:rPr>
                        <a:t>MARS</a:t>
                      </a:r>
                      <a:endParaRPr>
                        <a:solidFill>
                          <a:schemeClr val="accent4"/>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96550">
                <a:tc>
                  <a:txBody>
                    <a:bodyPr/>
                    <a:lstStyle/>
                    <a:p>
                      <a:pPr marL="0" lvl="0" indent="0" algn="l" rtl="0">
                        <a:spcBef>
                          <a:spcPts val="0"/>
                        </a:spcBef>
                        <a:spcAft>
                          <a:spcPts val="0"/>
                        </a:spcAft>
                        <a:buNone/>
                      </a:pPr>
                      <a:endParaRPr/>
                    </a:p>
                  </a:txBody>
                  <a:tcPr marL="91425" marR="91425" marT="91425" marB="91425">
                    <a:lnL w="19050" cap="flat" cmpd="sng">
                      <a:solidFill>
                        <a:schemeClr val="accent6">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accent6">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01</a:t>
                      </a:r>
                      <a:endParaRPr sz="12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02</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03</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pSp>
        <p:nvGrpSpPr>
          <p:cNvPr id="1115" name="Google Shape;1115;p47"/>
          <p:cNvGrpSpPr/>
          <p:nvPr/>
        </p:nvGrpSpPr>
        <p:grpSpPr>
          <a:xfrm>
            <a:off x="6854939" y="1360025"/>
            <a:ext cx="358199" cy="359154"/>
            <a:chOff x="-48633950" y="1972600"/>
            <a:chExt cx="300100" cy="300900"/>
          </a:xfrm>
        </p:grpSpPr>
        <p:sp>
          <p:nvSpPr>
            <p:cNvPr id="1116" name="Google Shape;1116;p47"/>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7"/>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 name="Google Shape;1118;p47"/>
          <p:cNvGrpSpPr/>
          <p:nvPr/>
        </p:nvGrpSpPr>
        <p:grpSpPr>
          <a:xfrm>
            <a:off x="5593356" y="1360488"/>
            <a:ext cx="361004" cy="358229"/>
            <a:chOff x="-48266125" y="1973375"/>
            <a:chExt cx="302450" cy="300125"/>
          </a:xfrm>
        </p:grpSpPr>
        <p:sp>
          <p:nvSpPr>
            <p:cNvPr id="1119" name="Google Shape;1119;p47"/>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7"/>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7"/>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7"/>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7"/>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7"/>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 name="Google Shape;1125;p47"/>
          <p:cNvSpPr/>
          <p:nvPr/>
        </p:nvSpPr>
        <p:spPr>
          <a:xfrm>
            <a:off x="3194309" y="1360503"/>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 name="Google Shape;1126;p47"/>
          <p:cNvGrpSpPr/>
          <p:nvPr/>
        </p:nvGrpSpPr>
        <p:grpSpPr>
          <a:xfrm>
            <a:off x="4457065" y="1360040"/>
            <a:ext cx="230365" cy="359124"/>
            <a:chOff x="-47842400" y="2342000"/>
            <a:chExt cx="193000" cy="300875"/>
          </a:xfrm>
        </p:grpSpPr>
        <p:sp>
          <p:nvSpPr>
            <p:cNvPr id="1127" name="Google Shape;1127;p47"/>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 name="Google Shape;1130;p47"/>
          <p:cNvGrpSpPr/>
          <p:nvPr/>
        </p:nvGrpSpPr>
        <p:grpSpPr>
          <a:xfrm>
            <a:off x="3219769" y="2343040"/>
            <a:ext cx="308234" cy="308234"/>
            <a:chOff x="1487200" y="4993750"/>
            <a:chExt cx="483125" cy="483125"/>
          </a:xfrm>
        </p:grpSpPr>
        <p:sp>
          <p:nvSpPr>
            <p:cNvPr id="1131" name="Google Shape;1131;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32" name="Google Shape;1132;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33" name="Google Shape;1133;p47"/>
          <p:cNvGrpSpPr/>
          <p:nvPr/>
        </p:nvGrpSpPr>
        <p:grpSpPr>
          <a:xfrm>
            <a:off x="3219769" y="2835365"/>
            <a:ext cx="308234" cy="308234"/>
            <a:chOff x="2081650" y="4993750"/>
            <a:chExt cx="483125" cy="483125"/>
          </a:xfrm>
        </p:grpSpPr>
        <p:sp>
          <p:nvSpPr>
            <p:cNvPr id="1134" name="Google Shape;1134;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35" name="Google Shape;1135;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36" name="Google Shape;1136;p47"/>
          <p:cNvGrpSpPr/>
          <p:nvPr/>
        </p:nvGrpSpPr>
        <p:grpSpPr>
          <a:xfrm>
            <a:off x="3219769" y="3327690"/>
            <a:ext cx="308234" cy="308234"/>
            <a:chOff x="1487200" y="4993750"/>
            <a:chExt cx="483125" cy="483125"/>
          </a:xfrm>
        </p:grpSpPr>
        <p:sp>
          <p:nvSpPr>
            <p:cNvPr id="1137" name="Google Shape;1137;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38" name="Google Shape;1138;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39" name="Google Shape;1139;p47"/>
          <p:cNvGrpSpPr/>
          <p:nvPr/>
        </p:nvGrpSpPr>
        <p:grpSpPr>
          <a:xfrm>
            <a:off x="3219769" y="3820015"/>
            <a:ext cx="308234" cy="308234"/>
            <a:chOff x="2081650" y="4993750"/>
            <a:chExt cx="483125" cy="483125"/>
          </a:xfrm>
        </p:grpSpPr>
        <p:sp>
          <p:nvSpPr>
            <p:cNvPr id="1140" name="Google Shape;1140;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1" name="Google Shape;1141;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2" name="Google Shape;1142;p47"/>
          <p:cNvGrpSpPr/>
          <p:nvPr/>
        </p:nvGrpSpPr>
        <p:grpSpPr>
          <a:xfrm>
            <a:off x="6879921" y="2343040"/>
            <a:ext cx="308234" cy="308234"/>
            <a:chOff x="1487200" y="4993750"/>
            <a:chExt cx="483125" cy="483125"/>
          </a:xfrm>
        </p:grpSpPr>
        <p:sp>
          <p:nvSpPr>
            <p:cNvPr id="1143" name="Google Shape;1143;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4" name="Google Shape;1144;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5" name="Google Shape;1145;p47"/>
          <p:cNvGrpSpPr/>
          <p:nvPr/>
        </p:nvGrpSpPr>
        <p:grpSpPr>
          <a:xfrm>
            <a:off x="6879921" y="2835365"/>
            <a:ext cx="308234" cy="308234"/>
            <a:chOff x="2081650" y="4993750"/>
            <a:chExt cx="483125" cy="483125"/>
          </a:xfrm>
        </p:grpSpPr>
        <p:sp>
          <p:nvSpPr>
            <p:cNvPr id="1146" name="Google Shape;1146;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7" name="Google Shape;1147;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8" name="Google Shape;1148;p47"/>
          <p:cNvGrpSpPr/>
          <p:nvPr/>
        </p:nvGrpSpPr>
        <p:grpSpPr>
          <a:xfrm>
            <a:off x="6879921" y="3327690"/>
            <a:ext cx="308234" cy="308234"/>
            <a:chOff x="1487200" y="4993750"/>
            <a:chExt cx="483125" cy="483125"/>
          </a:xfrm>
        </p:grpSpPr>
        <p:sp>
          <p:nvSpPr>
            <p:cNvPr id="1149" name="Google Shape;1149;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0" name="Google Shape;1150;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1" name="Google Shape;1151;p47"/>
          <p:cNvGrpSpPr/>
          <p:nvPr/>
        </p:nvGrpSpPr>
        <p:grpSpPr>
          <a:xfrm>
            <a:off x="6879921" y="3820015"/>
            <a:ext cx="308234" cy="308234"/>
            <a:chOff x="2081650" y="4993750"/>
            <a:chExt cx="483125" cy="483125"/>
          </a:xfrm>
        </p:grpSpPr>
        <p:sp>
          <p:nvSpPr>
            <p:cNvPr id="1152" name="Google Shape;1152;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3" name="Google Shape;1153;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4" name="Google Shape;1154;p47"/>
          <p:cNvGrpSpPr/>
          <p:nvPr/>
        </p:nvGrpSpPr>
        <p:grpSpPr>
          <a:xfrm>
            <a:off x="4418130" y="2343040"/>
            <a:ext cx="308234" cy="308234"/>
            <a:chOff x="2081650" y="4993750"/>
            <a:chExt cx="483125" cy="483125"/>
          </a:xfrm>
        </p:grpSpPr>
        <p:sp>
          <p:nvSpPr>
            <p:cNvPr id="1155" name="Google Shape;1155;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6" name="Google Shape;1156;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7" name="Google Shape;1157;p47"/>
          <p:cNvGrpSpPr/>
          <p:nvPr/>
        </p:nvGrpSpPr>
        <p:grpSpPr>
          <a:xfrm>
            <a:off x="4418130" y="2835365"/>
            <a:ext cx="308234" cy="308234"/>
            <a:chOff x="2081650" y="4993750"/>
            <a:chExt cx="483125" cy="483125"/>
          </a:xfrm>
        </p:grpSpPr>
        <p:sp>
          <p:nvSpPr>
            <p:cNvPr id="1158" name="Google Shape;1158;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9" name="Google Shape;1159;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0" name="Google Shape;1160;p47"/>
          <p:cNvGrpSpPr/>
          <p:nvPr/>
        </p:nvGrpSpPr>
        <p:grpSpPr>
          <a:xfrm>
            <a:off x="4418130" y="3820015"/>
            <a:ext cx="308234" cy="308234"/>
            <a:chOff x="2081650" y="4993750"/>
            <a:chExt cx="483125" cy="483125"/>
          </a:xfrm>
        </p:grpSpPr>
        <p:sp>
          <p:nvSpPr>
            <p:cNvPr id="1161" name="Google Shape;1161;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2" name="Google Shape;1162;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3" name="Google Shape;1163;p47"/>
          <p:cNvGrpSpPr/>
          <p:nvPr/>
        </p:nvGrpSpPr>
        <p:grpSpPr>
          <a:xfrm>
            <a:off x="5619741" y="3327690"/>
            <a:ext cx="308234" cy="308234"/>
            <a:chOff x="2081650" y="4993750"/>
            <a:chExt cx="483125" cy="483125"/>
          </a:xfrm>
        </p:grpSpPr>
        <p:sp>
          <p:nvSpPr>
            <p:cNvPr id="1164" name="Google Shape;1164;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5" name="Google Shape;1165;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6" name="Google Shape;1166;p47"/>
          <p:cNvGrpSpPr/>
          <p:nvPr/>
        </p:nvGrpSpPr>
        <p:grpSpPr>
          <a:xfrm>
            <a:off x="5619741" y="2343040"/>
            <a:ext cx="308234" cy="308234"/>
            <a:chOff x="2081650" y="4993750"/>
            <a:chExt cx="483125" cy="483125"/>
          </a:xfrm>
        </p:grpSpPr>
        <p:sp>
          <p:nvSpPr>
            <p:cNvPr id="1167" name="Google Shape;1167;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8" name="Google Shape;1168;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9" name="Google Shape;1169;p47"/>
          <p:cNvGrpSpPr/>
          <p:nvPr/>
        </p:nvGrpSpPr>
        <p:grpSpPr>
          <a:xfrm>
            <a:off x="4418130" y="3327690"/>
            <a:ext cx="308234" cy="308234"/>
            <a:chOff x="1487200" y="4993750"/>
            <a:chExt cx="483125" cy="483125"/>
          </a:xfrm>
        </p:grpSpPr>
        <p:sp>
          <p:nvSpPr>
            <p:cNvPr id="1170" name="Google Shape;1170;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1" name="Google Shape;1171;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2" name="Google Shape;1172;p47"/>
          <p:cNvGrpSpPr/>
          <p:nvPr/>
        </p:nvGrpSpPr>
        <p:grpSpPr>
          <a:xfrm>
            <a:off x="5619741" y="2835365"/>
            <a:ext cx="308234" cy="308234"/>
            <a:chOff x="1487200" y="4993750"/>
            <a:chExt cx="483125" cy="483125"/>
          </a:xfrm>
        </p:grpSpPr>
        <p:sp>
          <p:nvSpPr>
            <p:cNvPr id="1173" name="Google Shape;1173;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4" name="Google Shape;1174;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5" name="Google Shape;1175;p47"/>
          <p:cNvGrpSpPr/>
          <p:nvPr/>
        </p:nvGrpSpPr>
        <p:grpSpPr>
          <a:xfrm>
            <a:off x="5619741" y="3820015"/>
            <a:ext cx="308234" cy="308234"/>
            <a:chOff x="1487200" y="4993750"/>
            <a:chExt cx="483125" cy="483125"/>
          </a:xfrm>
        </p:grpSpPr>
        <p:sp>
          <p:nvSpPr>
            <p:cNvPr id="1176" name="Google Shape;1176;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7" name="Google Shape;1177;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181"/>
        <p:cNvGrpSpPr/>
        <p:nvPr/>
      </p:nvGrpSpPr>
      <p:grpSpPr>
        <a:xfrm>
          <a:off x="0" y="0"/>
          <a:ext cx="0" cy="0"/>
          <a:chOff x="0" y="0"/>
          <a:chExt cx="0" cy="0"/>
        </a:xfrm>
      </p:grpSpPr>
      <p:sp>
        <p:nvSpPr>
          <p:cNvPr id="1182" name="Google Shape;1182;p48"/>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rPr>
              <a:t>03</a:t>
            </a:r>
            <a:endParaRPr>
              <a:solidFill>
                <a:schemeClr val="accent3"/>
              </a:solidFill>
            </a:endParaRPr>
          </a:p>
        </p:txBody>
      </p:sp>
      <p:sp>
        <p:nvSpPr>
          <p:cNvPr id="1183" name="Google Shape;1183;p48"/>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solidFill>
                  <a:schemeClr val="accent3"/>
                </a:solidFill>
              </a:rPr>
              <a:t>SALES AND MARKETING PLAN</a:t>
            </a:r>
            <a:endParaRPr dirty="0">
              <a:solidFill>
                <a:schemeClr val="accent3"/>
              </a:solidFill>
            </a:endParaRPr>
          </a:p>
        </p:txBody>
      </p:sp>
      <p:grpSp>
        <p:nvGrpSpPr>
          <p:cNvPr id="1184" name="Google Shape;1184;p48"/>
          <p:cNvGrpSpPr/>
          <p:nvPr/>
        </p:nvGrpSpPr>
        <p:grpSpPr>
          <a:xfrm>
            <a:off x="6275293" y="1383097"/>
            <a:ext cx="2377303" cy="2377303"/>
            <a:chOff x="5612559" y="834972"/>
            <a:chExt cx="3473558" cy="3473558"/>
          </a:xfrm>
        </p:grpSpPr>
        <p:sp>
          <p:nvSpPr>
            <p:cNvPr id="1185" name="Google Shape;1185;p48"/>
            <p:cNvSpPr/>
            <p:nvPr/>
          </p:nvSpPr>
          <p:spPr>
            <a:xfrm>
              <a:off x="5612559" y="3034881"/>
              <a:ext cx="2894635" cy="1273649"/>
            </a:xfrm>
            <a:custGeom>
              <a:avLst/>
              <a:gdLst/>
              <a:ahLst/>
              <a:cxnLst/>
              <a:rect l="l" t="t" r="r" b="b"/>
              <a:pathLst>
                <a:path w="163101" h="71765" extrusionOk="0">
                  <a:moveTo>
                    <a:pt x="1" y="0"/>
                  </a:moveTo>
                  <a:lnTo>
                    <a:pt x="1" y="58716"/>
                  </a:lnTo>
                  <a:cubicBezTo>
                    <a:pt x="1" y="65925"/>
                    <a:pt x="5840" y="71764"/>
                    <a:pt x="13049" y="71764"/>
                  </a:cubicBezTo>
                  <a:lnTo>
                    <a:pt x="163100" y="71764"/>
                  </a:lnTo>
                  <a:cubicBezTo>
                    <a:pt x="155891" y="71764"/>
                    <a:pt x="150052" y="65925"/>
                    <a:pt x="150052" y="58716"/>
                  </a:cubicBezTo>
                  <a:lnTo>
                    <a:pt x="1500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8"/>
            <p:cNvSpPr/>
            <p:nvPr/>
          </p:nvSpPr>
          <p:spPr>
            <a:xfrm>
              <a:off x="5612559" y="2571742"/>
              <a:ext cx="2663066" cy="463157"/>
            </a:xfrm>
            <a:custGeom>
              <a:avLst/>
              <a:gdLst/>
              <a:ahLst/>
              <a:cxnLst/>
              <a:rect l="l" t="t" r="r" b="b"/>
              <a:pathLst>
                <a:path w="150053" h="26097" extrusionOk="0">
                  <a:moveTo>
                    <a:pt x="13049" y="1"/>
                  </a:moveTo>
                  <a:cubicBezTo>
                    <a:pt x="5840" y="1"/>
                    <a:pt x="1" y="5840"/>
                    <a:pt x="1" y="13049"/>
                  </a:cubicBezTo>
                  <a:lnTo>
                    <a:pt x="1" y="26096"/>
                  </a:lnTo>
                  <a:lnTo>
                    <a:pt x="150052" y="26096"/>
                  </a:lnTo>
                  <a:cubicBezTo>
                    <a:pt x="150052" y="18887"/>
                    <a:pt x="144213" y="13049"/>
                    <a:pt x="137004" y="13049"/>
                  </a:cubicBezTo>
                  <a:lnTo>
                    <a:pt x="52193" y="13049"/>
                  </a:lnTo>
                  <a:lnTo>
                    <a:pt x="46321" y="5220"/>
                  </a:lnTo>
                  <a:cubicBezTo>
                    <a:pt x="43842" y="1925"/>
                    <a:pt x="39993" y="1"/>
                    <a:pt x="35883"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8"/>
            <p:cNvSpPr/>
            <p:nvPr/>
          </p:nvSpPr>
          <p:spPr>
            <a:xfrm>
              <a:off x="6075698" y="1413895"/>
              <a:ext cx="2663066" cy="2894635"/>
            </a:xfrm>
            <a:custGeom>
              <a:avLst/>
              <a:gdLst/>
              <a:ahLst/>
              <a:cxnLst/>
              <a:rect l="l" t="t" r="r" b="b"/>
              <a:pathLst>
                <a:path w="150053" h="163101" extrusionOk="0">
                  <a:moveTo>
                    <a:pt x="55455" y="1"/>
                  </a:moveTo>
                  <a:lnTo>
                    <a:pt x="48931" y="6525"/>
                  </a:lnTo>
                  <a:lnTo>
                    <a:pt x="1" y="6525"/>
                  </a:lnTo>
                  <a:lnTo>
                    <a:pt x="1" y="65241"/>
                  </a:lnTo>
                  <a:lnTo>
                    <a:pt x="9787" y="65241"/>
                  </a:lnTo>
                  <a:cubicBezTo>
                    <a:pt x="13897" y="65241"/>
                    <a:pt x="17746" y="67165"/>
                    <a:pt x="20225" y="70460"/>
                  </a:cubicBezTo>
                  <a:lnTo>
                    <a:pt x="26097" y="78289"/>
                  </a:lnTo>
                  <a:lnTo>
                    <a:pt x="110908" y="78289"/>
                  </a:lnTo>
                  <a:cubicBezTo>
                    <a:pt x="118117" y="78289"/>
                    <a:pt x="123956" y="84127"/>
                    <a:pt x="123956" y="91336"/>
                  </a:cubicBezTo>
                  <a:lnTo>
                    <a:pt x="123956" y="150052"/>
                  </a:lnTo>
                  <a:cubicBezTo>
                    <a:pt x="123956" y="157261"/>
                    <a:pt x="129795" y="163100"/>
                    <a:pt x="137004" y="163100"/>
                  </a:cubicBezTo>
                  <a:cubicBezTo>
                    <a:pt x="140592" y="163100"/>
                    <a:pt x="143854" y="161632"/>
                    <a:pt x="146236" y="159284"/>
                  </a:cubicBezTo>
                  <a:cubicBezTo>
                    <a:pt x="148584" y="156902"/>
                    <a:pt x="150052" y="153640"/>
                    <a:pt x="150052" y="150052"/>
                  </a:cubicBezTo>
                  <a:lnTo>
                    <a:pt x="150052" y="40417"/>
                  </a:lnTo>
                  <a:lnTo>
                    <a:pt x="143463" y="36437"/>
                  </a:lnTo>
                  <a:cubicBezTo>
                    <a:pt x="143137" y="36600"/>
                    <a:pt x="142811" y="36698"/>
                    <a:pt x="142484" y="36829"/>
                  </a:cubicBezTo>
                  <a:lnTo>
                    <a:pt x="140266" y="45669"/>
                  </a:lnTo>
                  <a:lnTo>
                    <a:pt x="120694" y="45669"/>
                  </a:lnTo>
                  <a:lnTo>
                    <a:pt x="118476" y="36829"/>
                  </a:lnTo>
                  <a:cubicBezTo>
                    <a:pt x="118150" y="36698"/>
                    <a:pt x="117824" y="36600"/>
                    <a:pt x="117498" y="36437"/>
                  </a:cubicBezTo>
                  <a:lnTo>
                    <a:pt x="109734" y="41134"/>
                  </a:lnTo>
                  <a:lnTo>
                    <a:pt x="95871" y="27271"/>
                  </a:lnTo>
                  <a:lnTo>
                    <a:pt x="100568" y="19508"/>
                  </a:lnTo>
                  <a:cubicBezTo>
                    <a:pt x="100405" y="19181"/>
                    <a:pt x="100307" y="18855"/>
                    <a:pt x="100176" y="18529"/>
                  </a:cubicBezTo>
                  <a:lnTo>
                    <a:pt x="91336" y="16311"/>
                  </a:lnTo>
                  <a:lnTo>
                    <a:pt x="913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8"/>
            <p:cNvSpPr/>
            <p:nvPr/>
          </p:nvSpPr>
          <p:spPr>
            <a:xfrm>
              <a:off x="6075698" y="1066541"/>
              <a:ext cx="1796420" cy="463157"/>
            </a:xfrm>
            <a:custGeom>
              <a:avLst/>
              <a:gdLst/>
              <a:ahLst/>
              <a:cxnLst/>
              <a:rect l="l" t="t" r="r" b="b"/>
              <a:pathLst>
                <a:path w="101221" h="26097" extrusionOk="0">
                  <a:moveTo>
                    <a:pt x="1" y="1"/>
                  </a:moveTo>
                  <a:lnTo>
                    <a:pt x="1" y="26097"/>
                  </a:lnTo>
                  <a:lnTo>
                    <a:pt x="48931" y="26097"/>
                  </a:lnTo>
                  <a:lnTo>
                    <a:pt x="55455" y="19573"/>
                  </a:lnTo>
                  <a:lnTo>
                    <a:pt x="91336" y="19573"/>
                  </a:lnTo>
                  <a:lnTo>
                    <a:pt x="91336" y="16311"/>
                  </a:lnTo>
                  <a:lnTo>
                    <a:pt x="100176" y="14093"/>
                  </a:lnTo>
                  <a:cubicBezTo>
                    <a:pt x="100307" y="13767"/>
                    <a:pt x="100405" y="13440"/>
                    <a:pt x="100568" y="13114"/>
                  </a:cubicBezTo>
                  <a:lnTo>
                    <a:pt x="95871" y="5351"/>
                  </a:lnTo>
                  <a:lnTo>
                    <a:pt x="1012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8"/>
            <p:cNvSpPr/>
            <p:nvPr/>
          </p:nvSpPr>
          <p:spPr>
            <a:xfrm>
              <a:off x="8044038" y="1182326"/>
              <a:ext cx="694726" cy="694726"/>
            </a:xfrm>
            <a:custGeom>
              <a:avLst/>
              <a:gdLst/>
              <a:ahLst/>
              <a:cxnLst/>
              <a:rect l="l" t="t" r="r" b="b"/>
              <a:pathLst>
                <a:path w="39145" h="39145" extrusionOk="0">
                  <a:moveTo>
                    <a:pt x="19572" y="13049"/>
                  </a:moveTo>
                  <a:cubicBezTo>
                    <a:pt x="23161" y="13049"/>
                    <a:pt x="26096" y="15985"/>
                    <a:pt x="26096" y="19573"/>
                  </a:cubicBezTo>
                  <a:cubicBezTo>
                    <a:pt x="26096" y="23161"/>
                    <a:pt x="23161" y="26097"/>
                    <a:pt x="19572" y="26097"/>
                  </a:cubicBezTo>
                  <a:cubicBezTo>
                    <a:pt x="15984" y="26097"/>
                    <a:pt x="13048" y="23161"/>
                    <a:pt x="13048" y="19573"/>
                  </a:cubicBezTo>
                  <a:cubicBezTo>
                    <a:pt x="13048" y="15985"/>
                    <a:pt x="15984" y="13049"/>
                    <a:pt x="19572" y="13049"/>
                  </a:cubicBezTo>
                  <a:close/>
                  <a:moveTo>
                    <a:pt x="19572" y="1"/>
                  </a:moveTo>
                  <a:cubicBezTo>
                    <a:pt x="8775" y="1"/>
                    <a:pt x="0" y="8776"/>
                    <a:pt x="0" y="19573"/>
                  </a:cubicBezTo>
                  <a:cubicBezTo>
                    <a:pt x="0" y="30370"/>
                    <a:pt x="8775" y="39145"/>
                    <a:pt x="19572" y="39145"/>
                  </a:cubicBezTo>
                  <a:cubicBezTo>
                    <a:pt x="30369" y="39145"/>
                    <a:pt x="39144" y="30370"/>
                    <a:pt x="39144" y="19573"/>
                  </a:cubicBezTo>
                  <a:cubicBezTo>
                    <a:pt x="39144" y="8776"/>
                    <a:pt x="30369" y="1"/>
                    <a:pt x="19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8"/>
            <p:cNvSpPr/>
            <p:nvPr/>
          </p:nvSpPr>
          <p:spPr>
            <a:xfrm>
              <a:off x="7696684" y="834972"/>
              <a:ext cx="1389434" cy="1389434"/>
            </a:xfrm>
            <a:custGeom>
              <a:avLst/>
              <a:gdLst/>
              <a:ahLst/>
              <a:cxnLst/>
              <a:rect l="l" t="t" r="r" b="b"/>
              <a:pathLst>
                <a:path w="78289" h="78289" extrusionOk="0">
                  <a:moveTo>
                    <a:pt x="39144" y="19573"/>
                  </a:moveTo>
                  <a:cubicBezTo>
                    <a:pt x="49941" y="19573"/>
                    <a:pt x="58716" y="28348"/>
                    <a:pt x="58716" y="39145"/>
                  </a:cubicBezTo>
                  <a:cubicBezTo>
                    <a:pt x="58716" y="49942"/>
                    <a:pt x="49941" y="58717"/>
                    <a:pt x="39144" y="58717"/>
                  </a:cubicBezTo>
                  <a:cubicBezTo>
                    <a:pt x="28347" y="58717"/>
                    <a:pt x="19572" y="49942"/>
                    <a:pt x="19572" y="39145"/>
                  </a:cubicBezTo>
                  <a:cubicBezTo>
                    <a:pt x="19572" y="28348"/>
                    <a:pt x="28347" y="19573"/>
                    <a:pt x="39144" y="19573"/>
                  </a:cubicBezTo>
                  <a:close/>
                  <a:moveTo>
                    <a:pt x="29358" y="1"/>
                  </a:moveTo>
                  <a:lnTo>
                    <a:pt x="27140" y="8841"/>
                  </a:lnTo>
                  <a:cubicBezTo>
                    <a:pt x="26814" y="8971"/>
                    <a:pt x="26488" y="9069"/>
                    <a:pt x="26162" y="9232"/>
                  </a:cubicBezTo>
                  <a:lnTo>
                    <a:pt x="18398" y="4535"/>
                  </a:lnTo>
                  <a:lnTo>
                    <a:pt x="9884" y="13049"/>
                  </a:lnTo>
                  <a:lnTo>
                    <a:pt x="4535" y="18399"/>
                  </a:lnTo>
                  <a:lnTo>
                    <a:pt x="9232" y="26162"/>
                  </a:lnTo>
                  <a:cubicBezTo>
                    <a:pt x="9069" y="26488"/>
                    <a:pt x="8971" y="26815"/>
                    <a:pt x="8840" y="27141"/>
                  </a:cubicBezTo>
                  <a:lnTo>
                    <a:pt x="0" y="29359"/>
                  </a:lnTo>
                  <a:lnTo>
                    <a:pt x="0" y="32621"/>
                  </a:lnTo>
                  <a:lnTo>
                    <a:pt x="0" y="48931"/>
                  </a:lnTo>
                  <a:lnTo>
                    <a:pt x="8840" y="51149"/>
                  </a:lnTo>
                  <a:cubicBezTo>
                    <a:pt x="8971" y="51475"/>
                    <a:pt x="9069" y="51801"/>
                    <a:pt x="9232" y="52128"/>
                  </a:cubicBezTo>
                  <a:lnTo>
                    <a:pt x="4535" y="59891"/>
                  </a:lnTo>
                  <a:lnTo>
                    <a:pt x="18398" y="73754"/>
                  </a:lnTo>
                  <a:lnTo>
                    <a:pt x="26162" y="69057"/>
                  </a:lnTo>
                  <a:cubicBezTo>
                    <a:pt x="26488" y="69220"/>
                    <a:pt x="26814" y="69318"/>
                    <a:pt x="27140" y="69449"/>
                  </a:cubicBezTo>
                  <a:lnTo>
                    <a:pt x="29358" y="78289"/>
                  </a:lnTo>
                  <a:lnTo>
                    <a:pt x="48930" y="78289"/>
                  </a:lnTo>
                  <a:lnTo>
                    <a:pt x="51148" y="69449"/>
                  </a:lnTo>
                  <a:cubicBezTo>
                    <a:pt x="51475" y="69318"/>
                    <a:pt x="51801" y="69220"/>
                    <a:pt x="52127" y="69057"/>
                  </a:cubicBezTo>
                  <a:lnTo>
                    <a:pt x="58716" y="73037"/>
                  </a:lnTo>
                  <a:lnTo>
                    <a:pt x="59891" y="73754"/>
                  </a:lnTo>
                  <a:lnTo>
                    <a:pt x="73754" y="59891"/>
                  </a:lnTo>
                  <a:lnTo>
                    <a:pt x="69057" y="52128"/>
                  </a:lnTo>
                  <a:cubicBezTo>
                    <a:pt x="69220" y="51801"/>
                    <a:pt x="69318" y="51475"/>
                    <a:pt x="69448" y="51149"/>
                  </a:cubicBezTo>
                  <a:lnTo>
                    <a:pt x="78288" y="48931"/>
                  </a:lnTo>
                  <a:lnTo>
                    <a:pt x="78288" y="29359"/>
                  </a:lnTo>
                  <a:lnTo>
                    <a:pt x="69448" y="27141"/>
                  </a:lnTo>
                  <a:cubicBezTo>
                    <a:pt x="69318" y="26815"/>
                    <a:pt x="69220" y="26488"/>
                    <a:pt x="69057" y="26162"/>
                  </a:cubicBezTo>
                  <a:lnTo>
                    <a:pt x="73754" y="18399"/>
                  </a:lnTo>
                  <a:lnTo>
                    <a:pt x="59891" y="4535"/>
                  </a:lnTo>
                  <a:lnTo>
                    <a:pt x="52127" y="9232"/>
                  </a:lnTo>
                  <a:cubicBezTo>
                    <a:pt x="51801" y="9069"/>
                    <a:pt x="51475" y="8971"/>
                    <a:pt x="51148" y="8841"/>
                  </a:cubicBezTo>
                  <a:lnTo>
                    <a:pt x="489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8"/>
            <p:cNvSpPr/>
            <p:nvPr/>
          </p:nvSpPr>
          <p:spPr>
            <a:xfrm>
              <a:off x="6249375"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8"/>
            <p:cNvSpPr/>
            <p:nvPr/>
          </p:nvSpPr>
          <p:spPr>
            <a:xfrm>
              <a:off x="6712514"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8"/>
            <p:cNvSpPr/>
            <p:nvPr/>
          </p:nvSpPr>
          <p:spPr>
            <a:xfrm>
              <a:off x="6480945"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8"/>
            <p:cNvSpPr/>
            <p:nvPr/>
          </p:nvSpPr>
          <p:spPr>
            <a:xfrm>
              <a:off x="7986146" y="1124433"/>
              <a:ext cx="810511" cy="810511"/>
            </a:xfrm>
            <a:custGeom>
              <a:avLst/>
              <a:gdLst/>
              <a:ahLst/>
              <a:cxnLst/>
              <a:rect l="l" t="t" r="r" b="b"/>
              <a:pathLst>
                <a:path w="45669" h="45669" extrusionOk="0">
                  <a:moveTo>
                    <a:pt x="22834" y="6525"/>
                  </a:moveTo>
                  <a:cubicBezTo>
                    <a:pt x="31837" y="6525"/>
                    <a:pt x="39144" y="13832"/>
                    <a:pt x="39144" y="22835"/>
                  </a:cubicBezTo>
                  <a:cubicBezTo>
                    <a:pt x="39144" y="31838"/>
                    <a:pt x="31837" y="39145"/>
                    <a:pt x="22834" y="39145"/>
                  </a:cubicBezTo>
                  <a:cubicBezTo>
                    <a:pt x="13831" y="39145"/>
                    <a:pt x="6524" y="31838"/>
                    <a:pt x="6524" y="22835"/>
                  </a:cubicBezTo>
                  <a:cubicBezTo>
                    <a:pt x="6524" y="13832"/>
                    <a:pt x="13831" y="6525"/>
                    <a:pt x="22834" y="6525"/>
                  </a:cubicBezTo>
                  <a:close/>
                  <a:moveTo>
                    <a:pt x="22834" y="1"/>
                  </a:moveTo>
                  <a:cubicBezTo>
                    <a:pt x="10243" y="1"/>
                    <a:pt x="0" y="10244"/>
                    <a:pt x="0" y="22835"/>
                  </a:cubicBezTo>
                  <a:cubicBezTo>
                    <a:pt x="0" y="35426"/>
                    <a:pt x="10243" y="45669"/>
                    <a:pt x="22834" y="45669"/>
                  </a:cubicBezTo>
                  <a:cubicBezTo>
                    <a:pt x="35426" y="45669"/>
                    <a:pt x="45668" y="35426"/>
                    <a:pt x="45668" y="22835"/>
                  </a:cubicBezTo>
                  <a:cubicBezTo>
                    <a:pt x="45668" y="10244"/>
                    <a:pt x="35426" y="1"/>
                    <a:pt x="22834" y="1"/>
                  </a:cubicBezTo>
                  <a:close/>
                </a:path>
              </a:pathLst>
            </a:custGeom>
            <a:solidFill>
              <a:srgbClr val="26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8"/>
            <p:cNvSpPr/>
            <p:nvPr/>
          </p:nvSpPr>
          <p:spPr>
            <a:xfrm>
              <a:off x="6249375"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8"/>
            <p:cNvSpPr/>
            <p:nvPr/>
          </p:nvSpPr>
          <p:spPr>
            <a:xfrm>
              <a:off x="6017806"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8"/>
            <p:cNvSpPr/>
            <p:nvPr/>
          </p:nvSpPr>
          <p:spPr>
            <a:xfrm>
              <a:off x="5786237"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8"/>
            <p:cNvSpPr/>
            <p:nvPr/>
          </p:nvSpPr>
          <p:spPr>
            <a:xfrm>
              <a:off x="6210597" y="1714946"/>
              <a:ext cx="362990" cy="439996"/>
            </a:xfrm>
            <a:custGeom>
              <a:avLst/>
              <a:gdLst/>
              <a:ahLst/>
              <a:cxnLst/>
              <a:rect l="l" t="t" r="r" b="b"/>
              <a:pathLst>
                <a:path w="20453" h="24792" extrusionOk="0">
                  <a:moveTo>
                    <a:pt x="16539" y="0"/>
                  </a:moveTo>
                  <a:lnTo>
                    <a:pt x="0" y="12396"/>
                  </a:lnTo>
                  <a:lnTo>
                    <a:pt x="16539" y="24791"/>
                  </a:lnTo>
                  <a:lnTo>
                    <a:pt x="20453" y="19572"/>
                  </a:lnTo>
                  <a:lnTo>
                    <a:pt x="10895" y="12396"/>
                  </a:lnTo>
                  <a:lnTo>
                    <a:pt x="20453" y="5219"/>
                  </a:lnTo>
                  <a:lnTo>
                    <a:pt x="16539"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8"/>
            <p:cNvSpPr/>
            <p:nvPr/>
          </p:nvSpPr>
          <p:spPr>
            <a:xfrm>
              <a:off x="7719844" y="2178085"/>
              <a:ext cx="362990" cy="439996"/>
            </a:xfrm>
            <a:custGeom>
              <a:avLst/>
              <a:gdLst/>
              <a:ahLst/>
              <a:cxnLst/>
              <a:rect l="l" t="t" r="r" b="b"/>
              <a:pathLst>
                <a:path w="20453" h="24792" extrusionOk="0">
                  <a:moveTo>
                    <a:pt x="3915" y="0"/>
                  </a:moveTo>
                  <a:lnTo>
                    <a:pt x="0" y="5219"/>
                  </a:lnTo>
                  <a:lnTo>
                    <a:pt x="9558" y="12396"/>
                  </a:lnTo>
                  <a:lnTo>
                    <a:pt x="0" y="19572"/>
                  </a:lnTo>
                  <a:lnTo>
                    <a:pt x="3915" y="24791"/>
                  </a:lnTo>
                  <a:lnTo>
                    <a:pt x="20453" y="12396"/>
                  </a:lnTo>
                  <a:lnTo>
                    <a:pt x="3915"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8"/>
            <p:cNvSpPr/>
            <p:nvPr/>
          </p:nvSpPr>
          <p:spPr>
            <a:xfrm>
              <a:off x="6712514" y="1703357"/>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8"/>
            <p:cNvSpPr/>
            <p:nvPr/>
          </p:nvSpPr>
          <p:spPr>
            <a:xfrm>
              <a:off x="6712514" y="1934926"/>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8"/>
            <p:cNvSpPr/>
            <p:nvPr/>
          </p:nvSpPr>
          <p:spPr>
            <a:xfrm>
              <a:off x="6712514" y="2166496"/>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8"/>
            <p:cNvSpPr/>
            <p:nvPr/>
          </p:nvSpPr>
          <p:spPr>
            <a:xfrm>
              <a:off x="6712514" y="2398065"/>
              <a:ext cx="578941" cy="115802"/>
            </a:xfrm>
            <a:custGeom>
              <a:avLst/>
              <a:gdLst/>
              <a:ahLst/>
              <a:cxnLst/>
              <a:rect l="l" t="t" r="r" b="b"/>
              <a:pathLst>
                <a:path w="32621" h="6525" extrusionOk="0">
                  <a:moveTo>
                    <a:pt x="1" y="1"/>
                  </a:moveTo>
                  <a:lnTo>
                    <a:pt x="1" y="6525"/>
                  </a:lnTo>
                  <a:lnTo>
                    <a:pt x="32621" y="6525"/>
                  </a:lnTo>
                  <a:lnTo>
                    <a:pt x="32621"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8"/>
            <p:cNvSpPr/>
            <p:nvPr/>
          </p:nvSpPr>
          <p:spPr>
            <a:xfrm>
              <a:off x="7407222" y="2398065"/>
              <a:ext cx="115802" cy="115802"/>
            </a:xfrm>
            <a:custGeom>
              <a:avLst/>
              <a:gdLst/>
              <a:ahLst/>
              <a:cxnLst/>
              <a:rect l="l" t="t" r="r" b="b"/>
              <a:pathLst>
                <a:path w="6525" h="6525" extrusionOk="0">
                  <a:moveTo>
                    <a:pt x="1" y="1"/>
                  </a:moveTo>
                  <a:lnTo>
                    <a:pt x="1" y="6525"/>
                  </a:lnTo>
                  <a:lnTo>
                    <a:pt x="6525" y="6525"/>
                  </a:lnTo>
                  <a:lnTo>
                    <a:pt x="6525"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8"/>
            <p:cNvSpPr/>
            <p:nvPr/>
          </p:nvSpPr>
          <p:spPr>
            <a:xfrm>
              <a:off x="7138596" y="3337653"/>
              <a:ext cx="474746" cy="668087"/>
            </a:xfrm>
            <a:custGeom>
              <a:avLst/>
              <a:gdLst/>
              <a:ahLst/>
              <a:cxnLst/>
              <a:rect l="l" t="t" r="r" b="b"/>
              <a:pathLst>
                <a:path w="26750" h="37644" extrusionOk="0">
                  <a:moveTo>
                    <a:pt x="4176" y="1"/>
                  </a:moveTo>
                  <a:lnTo>
                    <a:pt x="1" y="5024"/>
                  </a:lnTo>
                  <a:lnTo>
                    <a:pt x="16572" y="18822"/>
                  </a:lnTo>
                  <a:lnTo>
                    <a:pt x="1" y="32621"/>
                  </a:lnTo>
                  <a:lnTo>
                    <a:pt x="4176" y="37644"/>
                  </a:lnTo>
                  <a:lnTo>
                    <a:pt x="26749" y="18822"/>
                  </a:lnTo>
                  <a:lnTo>
                    <a:pt x="4176"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8"/>
            <p:cNvSpPr/>
            <p:nvPr/>
          </p:nvSpPr>
          <p:spPr>
            <a:xfrm>
              <a:off x="6274861" y="3337653"/>
              <a:ext cx="474728" cy="668087"/>
            </a:xfrm>
            <a:custGeom>
              <a:avLst/>
              <a:gdLst/>
              <a:ahLst/>
              <a:cxnLst/>
              <a:rect l="l" t="t" r="r" b="b"/>
              <a:pathLst>
                <a:path w="26749" h="37644" extrusionOk="0">
                  <a:moveTo>
                    <a:pt x="22573" y="1"/>
                  </a:moveTo>
                  <a:lnTo>
                    <a:pt x="0" y="18822"/>
                  </a:lnTo>
                  <a:lnTo>
                    <a:pt x="22573" y="37644"/>
                  </a:lnTo>
                  <a:lnTo>
                    <a:pt x="26748" y="32621"/>
                  </a:lnTo>
                  <a:lnTo>
                    <a:pt x="10177" y="18822"/>
                  </a:lnTo>
                  <a:lnTo>
                    <a:pt x="26748" y="5024"/>
                  </a:lnTo>
                  <a:lnTo>
                    <a:pt x="22573"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8"/>
            <p:cNvSpPr/>
            <p:nvPr/>
          </p:nvSpPr>
          <p:spPr>
            <a:xfrm>
              <a:off x="6771560" y="3194662"/>
              <a:ext cx="343325" cy="954088"/>
            </a:xfrm>
            <a:custGeom>
              <a:avLst/>
              <a:gdLst/>
              <a:ahLst/>
              <a:cxnLst/>
              <a:rect l="l" t="t" r="r" b="b"/>
              <a:pathLst>
                <a:path w="19345" h="53759" extrusionOk="0">
                  <a:moveTo>
                    <a:pt x="13016" y="1"/>
                  </a:moveTo>
                  <a:lnTo>
                    <a:pt x="1" y="52160"/>
                  </a:lnTo>
                  <a:lnTo>
                    <a:pt x="6329" y="53758"/>
                  </a:lnTo>
                  <a:lnTo>
                    <a:pt x="19345" y="1566"/>
                  </a:lnTo>
                  <a:lnTo>
                    <a:pt x="13016"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8"/>
            <p:cNvSpPr/>
            <p:nvPr/>
          </p:nvSpPr>
          <p:spPr>
            <a:xfrm>
              <a:off x="5786237" y="3671697"/>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8"/>
            <p:cNvSpPr/>
            <p:nvPr/>
          </p:nvSpPr>
          <p:spPr>
            <a:xfrm>
              <a:off x="5786237" y="3208558"/>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8"/>
            <p:cNvSpPr/>
            <p:nvPr/>
          </p:nvSpPr>
          <p:spPr>
            <a:xfrm>
              <a:off x="5786237" y="3440127"/>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8"/>
            <p:cNvSpPr/>
            <p:nvPr/>
          </p:nvSpPr>
          <p:spPr>
            <a:xfrm>
              <a:off x="7986146" y="401905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8"/>
            <p:cNvSpPr/>
            <p:nvPr/>
          </p:nvSpPr>
          <p:spPr>
            <a:xfrm>
              <a:off x="7986146" y="3555912"/>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8"/>
            <p:cNvSpPr/>
            <p:nvPr/>
          </p:nvSpPr>
          <p:spPr>
            <a:xfrm>
              <a:off x="7986146" y="378748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8"/>
            <p:cNvSpPr/>
            <p:nvPr/>
          </p:nvSpPr>
          <p:spPr>
            <a:xfrm>
              <a:off x="8449284" y="378748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8"/>
            <p:cNvSpPr/>
            <p:nvPr/>
          </p:nvSpPr>
          <p:spPr>
            <a:xfrm>
              <a:off x="8449284" y="401905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8"/>
            <p:cNvSpPr/>
            <p:nvPr/>
          </p:nvSpPr>
          <p:spPr>
            <a:xfrm>
              <a:off x="8449284" y="3555912"/>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220"/>
        <p:cNvGrpSpPr/>
        <p:nvPr/>
      </p:nvGrpSpPr>
      <p:grpSpPr>
        <a:xfrm>
          <a:off x="0" y="0"/>
          <a:ext cx="0" cy="0"/>
          <a:chOff x="0" y="0"/>
          <a:chExt cx="0" cy="0"/>
        </a:xfrm>
      </p:grpSpPr>
      <p:sp>
        <p:nvSpPr>
          <p:cNvPr id="1221" name="Google Shape;1221;p49"/>
          <p:cNvSpPr txBox="1">
            <a:spLocks noGrp="1"/>
          </p:cNvSpPr>
          <p:nvPr>
            <p:ph type="subTitle" idx="1"/>
          </p:nvPr>
        </p:nvSpPr>
        <p:spPr>
          <a:xfrm>
            <a:off x="1842250" y="1618793"/>
            <a:ext cx="16827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a:t>
            </a:r>
            <a:endParaRPr/>
          </a:p>
        </p:txBody>
      </p:sp>
      <p:sp>
        <p:nvSpPr>
          <p:cNvPr id="1222" name="Google Shape;1222;p49"/>
          <p:cNvSpPr txBox="1">
            <a:spLocks noGrp="1"/>
          </p:cNvSpPr>
          <p:nvPr>
            <p:ph type="subTitle" idx="7"/>
          </p:nvPr>
        </p:nvSpPr>
        <p:spPr>
          <a:xfrm>
            <a:off x="5618957" y="1618793"/>
            <a:ext cx="16824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1223" name="Google Shape;1223;p49"/>
          <p:cNvSpPr txBox="1">
            <a:spLocks noGrp="1"/>
          </p:cNvSpPr>
          <p:nvPr>
            <p:ph type="subTitle" idx="2"/>
          </p:nvPr>
        </p:nvSpPr>
        <p:spPr>
          <a:xfrm>
            <a:off x="1417550" y="1918700"/>
            <a:ext cx="2107500" cy="812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 and the smallest one</a:t>
            </a:r>
            <a:endParaRPr/>
          </a:p>
        </p:txBody>
      </p:sp>
      <p:sp>
        <p:nvSpPr>
          <p:cNvPr id="1224" name="Google Shape;1224;p49"/>
          <p:cNvSpPr txBox="1">
            <a:spLocks noGrp="1"/>
          </p:cNvSpPr>
          <p:nvPr>
            <p:ph type="subTitle" idx="3"/>
          </p:nvPr>
        </p:nvSpPr>
        <p:spPr>
          <a:xfrm>
            <a:off x="1842594" y="2942429"/>
            <a:ext cx="16824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SATURN</a:t>
            </a:r>
            <a:endParaRPr/>
          </a:p>
        </p:txBody>
      </p:sp>
      <p:sp>
        <p:nvSpPr>
          <p:cNvPr id="1225" name="Google Shape;1225;p49"/>
          <p:cNvSpPr txBox="1">
            <a:spLocks noGrp="1"/>
          </p:cNvSpPr>
          <p:nvPr>
            <p:ph type="subTitle" idx="4"/>
          </p:nvPr>
        </p:nvSpPr>
        <p:spPr>
          <a:xfrm>
            <a:off x="1417574" y="3242325"/>
            <a:ext cx="2107500" cy="812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It is the ringed planet. It is composed of hydrogen and helium</a:t>
            </a:r>
            <a:endParaRPr/>
          </a:p>
        </p:txBody>
      </p:sp>
      <p:sp>
        <p:nvSpPr>
          <p:cNvPr id="1226" name="Google Shape;1226;p49"/>
          <p:cNvSpPr txBox="1">
            <a:spLocks noGrp="1"/>
          </p:cNvSpPr>
          <p:nvPr>
            <p:ph type="subTitle" idx="5"/>
          </p:nvPr>
        </p:nvSpPr>
        <p:spPr>
          <a:xfrm>
            <a:off x="5618913" y="2942429"/>
            <a:ext cx="16824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1227" name="Google Shape;1227;p49"/>
          <p:cNvSpPr txBox="1">
            <a:spLocks noGrp="1"/>
          </p:cNvSpPr>
          <p:nvPr>
            <p:ph type="subTitle" idx="6"/>
          </p:nvPr>
        </p:nvSpPr>
        <p:spPr>
          <a:xfrm>
            <a:off x="5618975" y="3242325"/>
            <a:ext cx="2107500" cy="81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a:t>
            </a:r>
            <a:endParaRPr/>
          </a:p>
        </p:txBody>
      </p:sp>
      <p:sp>
        <p:nvSpPr>
          <p:cNvPr id="1228" name="Google Shape;1228;p49"/>
          <p:cNvSpPr txBox="1">
            <a:spLocks noGrp="1"/>
          </p:cNvSpPr>
          <p:nvPr>
            <p:ph type="subTitle" idx="8"/>
          </p:nvPr>
        </p:nvSpPr>
        <p:spPr>
          <a:xfrm>
            <a:off x="5619026" y="1918700"/>
            <a:ext cx="2107500" cy="81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fourth-largest planet in the Solar System</a:t>
            </a:r>
            <a:endParaRPr/>
          </a:p>
        </p:txBody>
      </p:sp>
      <p:sp>
        <p:nvSpPr>
          <p:cNvPr id="1229" name="Google Shape;1229;p4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SERVICES</a:t>
            </a:r>
            <a:endParaRPr/>
          </a:p>
        </p:txBody>
      </p:sp>
      <p:sp>
        <p:nvSpPr>
          <p:cNvPr id="1230" name="Google Shape;1230;p49"/>
          <p:cNvSpPr/>
          <p:nvPr/>
        </p:nvSpPr>
        <p:spPr>
          <a:xfrm>
            <a:off x="3672333" y="1611267"/>
            <a:ext cx="406871" cy="404753"/>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3673922" y="2935449"/>
            <a:ext cx="403694" cy="403659"/>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5058199" y="2935449"/>
            <a:ext cx="410151" cy="403659"/>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 name="Google Shape;1233;p49"/>
          <p:cNvGrpSpPr/>
          <p:nvPr/>
        </p:nvGrpSpPr>
        <p:grpSpPr>
          <a:xfrm>
            <a:off x="5064520" y="1614901"/>
            <a:ext cx="397509" cy="397484"/>
            <a:chOff x="-1700225" y="2768875"/>
            <a:chExt cx="291450" cy="292225"/>
          </a:xfrm>
        </p:grpSpPr>
        <p:sp>
          <p:nvSpPr>
            <p:cNvPr id="1234" name="Google Shape;1234;p49"/>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243"/>
        <p:cNvGrpSpPr/>
        <p:nvPr/>
      </p:nvGrpSpPr>
      <p:grpSpPr>
        <a:xfrm>
          <a:off x="0" y="0"/>
          <a:ext cx="0" cy="0"/>
          <a:chOff x="0" y="0"/>
          <a:chExt cx="0" cy="0"/>
        </a:xfrm>
      </p:grpSpPr>
      <p:sp>
        <p:nvSpPr>
          <p:cNvPr id="1244" name="Google Shape;1244;p5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BREAK-EVEN ANALYSIS</a:t>
            </a:r>
            <a:endParaRPr/>
          </a:p>
        </p:txBody>
      </p:sp>
      <p:cxnSp>
        <p:nvCxnSpPr>
          <p:cNvPr id="1245" name="Google Shape;1245;p50"/>
          <p:cNvCxnSpPr/>
          <p:nvPr/>
        </p:nvCxnSpPr>
        <p:spPr>
          <a:xfrm rot="10800000">
            <a:off x="771450" y="2796675"/>
            <a:ext cx="7601100" cy="0"/>
          </a:xfrm>
          <a:prstGeom prst="straightConnector1">
            <a:avLst/>
          </a:prstGeom>
          <a:noFill/>
          <a:ln w="28575" cap="flat" cmpd="sng">
            <a:solidFill>
              <a:schemeClr val="dk1"/>
            </a:solidFill>
            <a:prstDash val="solid"/>
            <a:round/>
            <a:headEnd type="none" w="med" len="med"/>
            <a:tailEnd type="none" w="med" len="med"/>
          </a:ln>
        </p:spPr>
      </p:cxnSp>
      <p:sp>
        <p:nvSpPr>
          <p:cNvPr id="1246" name="Google Shape;1246;p50"/>
          <p:cNvSpPr txBox="1"/>
          <p:nvPr/>
        </p:nvSpPr>
        <p:spPr>
          <a:xfrm>
            <a:off x="917250" y="2958525"/>
            <a:ext cx="1323000" cy="36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Oswald"/>
                <a:ea typeface="Oswald"/>
                <a:cs typeface="Oswald"/>
                <a:sym typeface="Oswald"/>
              </a:rPr>
              <a:t>BIG LOSS</a:t>
            </a:r>
            <a:endParaRPr sz="1800">
              <a:solidFill>
                <a:schemeClr val="accent1"/>
              </a:solidFill>
              <a:latin typeface="Oswald"/>
              <a:ea typeface="Oswald"/>
              <a:cs typeface="Oswald"/>
              <a:sym typeface="Oswald"/>
            </a:endParaRPr>
          </a:p>
        </p:txBody>
      </p:sp>
      <p:sp>
        <p:nvSpPr>
          <p:cNvPr id="1247" name="Google Shape;1247;p50"/>
          <p:cNvSpPr txBox="1"/>
          <p:nvPr/>
        </p:nvSpPr>
        <p:spPr>
          <a:xfrm>
            <a:off x="872400"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p:txBody>
      </p:sp>
      <p:sp>
        <p:nvSpPr>
          <p:cNvPr id="1248" name="Google Shape;1248;p50"/>
          <p:cNvSpPr txBox="1"/>
          <p:nvPr/>
        </p:nvSpPr>
        <p:spPr>
          <a:xfrm>
            <a:off x="2413875" y="2958525"/>
            <a:ext cx="1323000" cy="36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2"/>
                </a:solidFill>
                <a:latin typeface="Oswald"/>
                <a:ea typeface="Oswald"/>
                <a:cs typeface="Oswald"/>
                <a:sym typeface="Oswald"/>
              </a:rPr>
              <a:t>LOSS</a:t>
            </a:r>
            <a:endParaRPr sz="1800">
              <a:solidFill>
                <a:schemeClr val="accent2"/>
              </a:solidFill>
              <a:latin typeface="Oswald"/>
              <a:ea typeface="Oswald"/>
              <a:cs typeface="Oswald"/>
              <a:sym typeface="Oswald"/>
            </a:endParaRPr>
          </a:p>
        </p:txBody>
      </p:sp>
      <p:sp>
        <p:nvSpPr>
          <p:cNvPr id="1249" name="Google Shape;1249;p50"/>
          <p:cNvSpPr txBox="1"/>
          <p:nvPr/>
        </p:nvSpPr>
        <p:spPr>
          <a:xfrm>
            <a:off x="2369025"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p:txBody>
      </p:sp>
      <p:sp>
        <p:nvSpPr>
          <p:cNvPr id="1250" name="Google Shape;1250;p50"/>
          <p:cNvSpPr txBox="1"/>
          <p:nvPr/>
        </p:nvSpPr>
        <p:spPr>
          <a:xfrm>
            <a:off x="3523500" y="1451984"/>
            <a:ext cx="2097000" cy="36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3"/>
                </a:solidFill>
                <a:latin typeface="Oswald"/>
                <a:ea typeface="Oswald"/>
                <a:cs typeface="Oswald"/>
                <a:sym typeface="Oswald"/>
              </a:rPr>
              <a:t>BREAK-EVEN POINT</a:t>
            </a:r>
            <a:endParaRPr sz="1800">
              <a:solidFill>
                <a:schemeClr val="accent3"/>
              </a:solidFill>
              <a:latin typeface="Oswald"/>
              <a:ea typeface="Oswald"/>
              <a:cs typeface="Oswald"/>
              <a:sym typeface="Oswald"/>
            </a:endParaRPr>
          </a:p>
        </p:txBody>
      </p:sp>
      <p:sp>
        <p:nvSpPr>
          <p:cNvPr id="1251" name="Google Shape;1251;p50"/>
          <p:cNvSpPr txBox="1"/>
          <p:nvPr/>
        </p:nvSpPr>
        <p:spPr>
          <a:xfrm>
            <a:off x="3865650" y="1771250"/>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It's the biggest planet in the Solar System</a:t>
            </a:r>
            <a:endParaRPr>
              <a:solidFill>
                <a:schemeClr val="dk1"/>
              </a:solidFill>
              <a:latin typeface="Roboto"/>
              <a:ea typeface="Roboto"/>
              <a:cs typeface="Roboto"/>
              <a:sym typeface="Roboto"/>
            </a:endParaRPr>
          </a:p>
        </p:txBody>
      </p:sp>
      <p:sp>
        <p:nvSpPr>
          <p:cNvPr id="1252" name="Google Shape;1252;p50"/>
          <p:cNvSpPr txBox="1"/>
          <p:nvPr/>
        </p:nvSpPr>
        <p:spPr>
          <a:xfrm>
            <a:off x="5407125" y="2958525"/>
            <a:ext cx="1323000" cy="36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4"/>
                </a:solidFill>
                <a:latin typeface="Oswald"/>
                <a:ea typeface="Oswald"/>
                <a:cs typeface="Oswald"/>
                <a:sym typeface="Oswald"/>
              </a:rPr>
              <a:t>PROFIT</a:t>
            </a:r>
            <a:endParaRPr sz="1800">
              <a:solidFill>
                <a:schemeClr val="accent4"/>
              </a:solidFill>
              <a:latin typeface="Oswald"/>
              <a:ea typeface="Oswald"/>
              <a:cs typeface="Oswald"/>
              <a:sym typeface="Oswald"/>
            </a:endParaRPr>
          </a:p>
        </p:txBody>
      </p:sp>
      <p:sp>
        <p:nvSpPr>
          <p:cNvPr id="1253" name="Google Shape;1253;p50"/>
          <p:cNvSpPr txBox="1"/>
          <p:nvPr/>
        </p:nvSpPr>
        <p:spPr>
          <a:xfrm>
            <a:off x="5362275"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It's composed of hydrogen and of helium</a:t>
            </a:r>
            <a:endParaRPr>
              <a:solidFill>
                <a:schemeClr val="dk1"/>
              </a:solidFill>
              <a:latin typeface="Roboto"/>
              <a:ea typeface="Roboto"/>
              <a:cs typeface="Roboto"/>
              <a:sym typeface="Roboto"/>
            </a:endParaRPr>
          </a:p>
        </p:txBody>
      </p:sp>
      <p:sp>
        <p:nvSpPr>
          <p:cNvPr id="1254" name="Google Shape;1254;p50"/>
          <p:cNvSpPr txBox="1"/>
          <p:nvPr/>
        </p:nvSpPr>
        <p:spPr>
          <a:xfrm>
            <a:off x="6903750" y="2958525"/>
            <a:ext cx="1323000" cy="36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5"/>
                </a:solidFill>
                <a:latin typeface="Oswald"/>
                <a:ea typeface="Oswald"/>
                <a:cs typeface="Oswald"/>
                <a:sym typeface="Oswald"/>
              </a:rPr>
              <a:t>HIGH PROFIT</a:t>
            </a:r>
            <a:endParaRPr sz="1800">
              <a:solidFill>
                <a:schemeClr val="accent5"/>
              </a:solidFill>
              <a:latin typeface="Oswald"/>
              <a:ea typeface="Oswald"/>
              <a:cs typeface="Oswald"/>
              <a:sym typeface="Oswald"/>
            </a:endParaRPr>
          </a:p>
        </p:txBody>
      </p:sp>
      <p:sp>
        <p:nvSpPr>
          <p:cNvPr id="1255" name="Google Shape;1255;p50"/>
          <p:cNvSpPr txBox="1"/>
          <p:nvPr/>
        </p:nvSpPr>
        <p:spPr>
          <a:xfrm>
            <a:off x="6858900"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Neptune is the farthest planet from the Sun</a:t>
            </a:r>
            <a:endParaRPr>
              <a:solidFill>
                <a:schemeClr val="dk1"/>
              </a:solidFill>
              <a:latin typeface="Roboto"/>
              <a:ea typeface="Roboto"/>
              <a:cs typeface="Roboto"/>
              <a:sym typeface="Roboto"/>
            </a:endParaRPr>
          </a:p>
        </p:txBody>
      </p:sp>
      <p:sp>
        <p:nvSpPr>
          <p:cNvPr id="1256" name="Google Shape;1256;p50"/>
          <p:cNvSpPr/>
          <p:nvPr/>
        </p:nvSpPr>
        <p:spPr>
          <a:xfrm>
            <a:off x="1459650" y="2677575"/>
            <a:ext cx="238200" cy="238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0"/>
          <p:cNvSpPr/>
          <p:nvPr/>
        </p:nvSpPr>
        <p:spPr>
          <a:xfrm>
            <a:off x="2956275" y="2677575"/>
            <a:ext cx="238200" cy="23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0"/>
          <p:cNvSpPr/>
          <p:nvPr/>
        </p:nvSpPr>
        <p:spPr>
          <a:xfrm>
            <a:off x="4452900" y="2677575"/>
            <a:ext cx="238200" cy="23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0"/>
          <p:cNvSpPr/>
          <p:nvPr/>
        </p:nvSpPr>
        <p:spPr>
          <a:xfrm>
            <a:off x="5949525" y="2677575"/>
            <a:ext cx="238200" cy="238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0"/>
          <p:cNvSpPr/>
          <p:nvPr/>
        </p:nvSpPr>
        <p:spPr>
          <a:xfrm>
            <a:off x="7446150" y="2677575"/>
            <a:ext cx="238200" cy="23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264"/>
        <p:cNvGrpSpPr/>
        <p:nvPr/>
      </p:nvGrpSpPr>
      <p:grpSpPr>
        <a:xfrm>
          <a:off x="0" y="0"/>
          <a:ext cx="0" cy="0"/>
          <a:chOff x="0" y="0"/>
          <a:chExt cx="0" cy="0"/>
        </a:xfrm>
      </p:grpSpPr>
      <p:sp>
        <p:nvSpPr>
          <p:cNvPr id="1265" name="Google Shape;1265;p5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PLANS</a:t>
            </a:r>
            <a:endParaRPr/>
          </a:p>
        </p:txBody>
      </p:sp>
      <p:graphicFrame>
        <p:nvGraphicFramePr>
          <p:cNvPr id="1266" name="Google Shape;1266;p51"/>
          <p:cNvGraphicFramePr/>
          <p:nvPr/>
        </p:nvGraphicFramePr>
        <p:xfrm>
          <a:off x="952500" y="1942300"/>
          <a:ext cx="7239000" cy="1561795"/>
        </p:xfrm>
        <a:graphic>
          <a:graphicData uri="http://schemas.openxmlformats.org/drawingml/2006/table">
            <a:tbl>
              <a:tblPr>
                <a:noFill/>
                <a:tableStyleId>{EEF77BB3-E668-4095-ABBC-038D0A10DE52}</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420450">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BASIC</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PRO</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PREMIUM</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616975">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Venus has a beautiful name, but it’s terribly hot</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2925">
                <a:tc>
                  <a:txBody>
                    <a:bodyPr/>
                    <a:lstStyle/>
                    <a:p>
                      <a:pPr marL="0" lvl="0" indent="0" algn="ctr" rtl="0">
                        <a:spcBef>
                          <a:spcPts val="0"/>
                        </a:spcBef>
                        <a:spcAft>
                          <a:spcPts val="0"/>
                        </a:spcAft>
                        <a:buClr>
                          <a:schemeClr val="dk1"/>
                        </a:buClr>
                        <a:buSzPts val="1100"/>
                        <a:buFont typeface="Arial"/>
                        <a:buNone/>
                      </a:pPr>
                      <a:r>
                        <a:rPr lang="en" sz="2000">
                          <a:solidFill>
                            <a:schemeClr val="dk1"/>
                          </a:solidFill>
                          <a:latin typeface="Oswald"/>
                          <a:ea typeface="Oswald"/>
                          <a:cs typeface="Oswald"/>
                          <a:sym typeface="Oswald"/>
                        </a:rPr>
                        <a:t>$50</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C8AEF8">
                        <a:alpha val="56420"/>
                      </a:srgbClr>
                    </a:solidFill>
                  </a:tcPr>
                </a:tc>
                <a:tc>
                  <a:txBody>
                    <a:bodyPr/>
                    <a:lstStyle/>
                    <a:p>
                      <a:pPr marL="0" lvl="0" indent="0" algn="ctr" rtl="0">
                        <a:spcBef>
                          <a:spcPts val="0"/>
                        </a:spcBef>
                        <a:spcAft>
                          <a:spcPts val="0"/>
                        </a:spcAft>
                        <a:buNone/>
                      </a:pPr>
                      <a:r>
                        <a:rPr lang="en" sz="2000">
                          <a:solidFill>
                            <a:schemeClr val="dk1"/>
                          </a:solidFill>
                          <a:latin typeface="Oswald"/>
                          <a:ea typeface="Oswald"/>
                          <a:cs typeface="Oswald"/>
                          <a:sym typeface="Oswald"/>
                        </a:rPr>
                        <a:t>$75</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878FFF">
                        <a:alpha val="54750"/>
                      </a:srgbClr>
                    </a:solidFill>
                  </a:tcPr>
                </a:tc>
                <a:tc>
                  <a:txBody>
                    <a:bodyPr/>
                    <a:lstStyle/>
                    <a:p>
                      <a:pPr marL="0" marR="0" lvl="0" indent="0" algn="ctr" rtl="0">
                        <a:lnSpc>
                          <a:spcPct val="100000"/>
                        </a:lnSpc>
                        <a:spcBef>
                          <a:spcPts val="0"/>
                        </a:spcBef>
                        <a:spcAft>
                          <a:spcPts val="0"/>
                        </a:spcAft>
                        <a:buNone/>
                      </a:pPr>
                      <a:r>
                        <a:rPr lang="en" sz="2000">
                          <a:solidFill>
                            <a:schemeClr val="dk1"/>
                          </a:solidFill>
                          <a:latin typeface="Oswald"/>
                          <a:ea typeface="Oswald"/>
                          <a:cs typeface="Oswald"/>
                          <a:sym typeface="Oswald"/>
                        </a:rPr>
                        <a:t>$95</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9154F8">
                        <a:alpha val="50840"/>
                      </a:srgbClr>
                    </a:solidFill>
                  </a:tcPr>
                </a:tc>
                <a:extLst>
                  <a:ext uri="{0D108BD9-81ED-4DB2-BD59-A6C34878D82A}">
                    <a16:rowId xmlns:a16="http://schemas.microsoft.com/office/drawing/2014/main" val="10002"/>
                  </a:ext>
                </a:extLst>
              </a:tr>
            </a:tbl>
          </a:graphicData>
        </a:graphic>
      </p:graphicFrame>
      <p:grpSp>
        <p:nvGrpSpPr>
          <p:cNvPr id="1267" name="Google Shape;1267;p51"/>
          <p:cNvGrpSpPr/>
          <p:nvPr/>
        </p:nvGrpSpPr>
        <p:grpSpPr>
          <a:xfrm>
            <a:off x="10056118" y="1406918"/>
            <a:ext cx="402601" cy="405816"/>
            <a:chOff x="2588518" y="1521218"/>
            <a:chExt cx="402601" cy="405816"/>
          </a:xfrm>
        </p:grpSpPr>
        <p:sp>
          <p:nvSpPr>
            <p:cNvPr id="1268" name="Google Shape;1268;p51"/>
            <p:cNvSpPr/>
            <p:nvPr/>
          </p:nvSpPr>
          <p:spPr>
            <a:xfrm>
              <a:off x="2611102" y="1655730"/>
              <a:ext cx="380017" cy="271304"/>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1"/>
            <p:cNvSpPr/>
            <p:nvPr/>
          </p:nvSpPr>
          <p:spPr>
            <a:xfrm>
              <a:off x="2588518" y="1521218"/>
              <a:ext cx="379983" cy="271509"/>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1"/>
            <p:cNvSpPr/>
            <p:nvPr/>
          </p:nvSpPr>
          <p:spPr>
            <a:xfrm>
              <a:off x="2658491" y="1593343"/>
              <a:ext cx="261567" cy="261567"/>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1"/>
            <p:cNvSpPr/>
            <p:nvPr/>
          </p:nvSpPr>
          <p:spPr>
            <a:xfrm>
              <a:off x="2776876" y="1664374"/>
              <a:ext cx="48480" cy="72156"/>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51"/>
          <p:cNvGrpSpPr/>
          <p:nvPr/>
        </p:nvGrpSpPr>
        <p:grpSpPr>
          <a:xfrm>
            <a:off x="10462581" y="2263633"/>
            <a:ext cx="397489" cy="397490"/>
            <a:chOff x="-49786250" y="2316650"/>
            <a:chExt cx="300900" cy="299450"/>
          </a:xfrm>
        </p:grpSpPr>
        <p:sp>
          <p:nvSpPr>
            <p:cNvPr id="1273" name="Google Shape;1273;p51"/>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1"/>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1"/>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1"/>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1"/>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1"/>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1"/>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283"/>
        <p:cNvGrpSpPr/>
        <p:nvPr/>
      </p:nvGrpSpPr>
      <p:grpSpPr>
        <a:xfrm>
          <a:off x="0" y="0"/>
          <a:ext cx="0" cy="0"/>
          <a:chOff x="0" y="0"/>
          <a:chExt cx="0" cy="0"/>
        </a:xfrm>
      </p:grpSpPr>
      <p:sp>
        <p:nvSpPr>
          <p:cNvPr id="1284" name="Google Shape;1284;p52"/>
          <p:cNvSpPr/>
          <p:nvPr/>
        </p:nvSpPr>
        <p:spPr>
          <a:xfrm>
            <a:off x="1731413" y="2269000"/>
            <a:ext cx="1399800" cy="449700"/>
          </a:xfrm>
          <a:prstGeom prst="round2DiagRect">
            <a:avLst>
              <a:gd name="adj1" fmla="val 16667"/>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2"/>
          <p:cNvSpPr/>
          <p:nvPr/>
        </p:nvSpPr>
        <p:spPr>
          <a:xfrm>
            <a:off x="1731413" y="3714075"/>
            <a:ext cx="1399800" cy="449700"/>
          </a:xfrm>
          <a:prstGeom prst="round2DiagRect">
            <a:avLst>
              <a:gd name="adj1" fmla="val 16667"/>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2"/>
          <p:cNvSpPr/>
          <p:nvPr/>
        </p:nvSpPr>
        <p:spPr>
          <a:xfrm>
            <a:off x="1731413" y="1546463"/>
            <a:ext cx="1399800" cy="449700"/>
          </a:xfrm>
          <a:prstGeom prst="round2DiagRect">
            <a:avLst>
              <a:gd name="adj1" fmla="val 1666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2"/>
          <p:cNvSpPr/>
          <p:nvPr/>
        </p:nvSpPr>
        <p:spPr>
          <a:xfrm>
            <a:off x="1731413" y="2991538"/>
            <a:ext cx="1399800" cy="449700"/>
          </a:xfrm>
          <a:prstGeom prst="round2DiagRect">
            <a:avLst>
              <a:gd name="adj1" fmla="val 16667"/>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SALES AND DISTRIBUTION</a:t>
            </a:r>
            <a:endParaRPr/>
          </a:p>
        </p:txBody>
      </p:sp>
      <p:sp>
        <p:nvSpPr>
          <p:cNvPr id="1289" name="Google Shape;1289;p52"/>
          <p:cNvSpPr txBox="1">
            <a:spLocks noGrp="1"/>
          </p:cNvSpPr>
          <p:nvPr>
            <p:ph type="subTitle" idx="4294967295"/>
          </p:nvPr>
        </p:nvSpPr>
        <p:spPr>
          <a:xfrm>
            <a:off x="1849862" y="1574125"/>
            <a:ext cx="11742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lt1"/>
                </a:solidFill>
                <a:latin typeface="Oswald"/>
                <a:ea typeface="Oswald"/>
                <a:cs typeface="Oswald"/>
                <a:sym typeface="Oswald"/>
              </a:rPr>
              <a:t>CHANNEL 1</a:t>
            </a:r>
            <a:endParaRPr sz="1800">
              <a:solidFill>
                <a:schemeClr val="lt1"/>
              </a:solidFill>
              <a:latin typeface="Oswald"/>
              <a:ea typeface="Oswald"/>
              <a:cs typeface="Oswald"/>
              <a:sym typeface="Oswald"/>
            </a:endParaRPr>
          </a:p>
        </p:txBody>
      </p:sp>
      <p:sp>
        <p:nvSpPr>
          <p:cNvPr id="1290" name="Google Shape;1290;p52"/>
          <p:cNvSpPr txBox="1">
            <a:spLocks noGrp="1"/>
          </p:cNvSpPr>
          <p:nvPr>
            <p:ph type="subTitle" idx="4294967295"/>
          </p:nvPr>
        </p:nvSpPr>
        <p:spPr>
          <a:xfrm>
            <a:off x="1849862" y="2296642"/>
            <a:ext cx="11742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lt1"/>
                </a:solidFill>
                <a:latin typeface="Oswald"/>
                <a:ea typeface="Oswald"/>
                <a:cs typeface="Oswald"/>
                <a:sym typeface="Oswald"/>
              </a:rPr>
              <a:t>CHANNEL 2</a:t>
            </a:r>
            <a:endParaRPr sz="1800">
              <a:solidFill>
                <a:schemeClr val="lt1"/>
              </a:solidFill>
              <a:latin typeface="Oswald"/>
              <a:ea typeface="Oswald"/>
              <a:cs typeface="Oswald"/>
              <a:sym typeface="Oswald"/>
            </a:endParaRPr>
          </a:p>
        </p:txBody>
      </p:sp>
      <p:sp>
        <p:nvSpPr>
          <p:cNvPr id="1291" name="Google Shape;1291;p52"/>
          <p:cNvSpPr txBox="1">
            <a:spLocks noGrp="1"/>
          </p:cNvSpPr>
          <p:nvPr>
            <p:ph type="subTitle" idx="4294967295"/>
          </p:nvPr>
        </p:nvSpPr>
        <p:spPr>
          <a:xfrm>
            <a:off x="1849862" y="3019158"/>
            <a:ext cx="11742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lt1"/>
                </a:solidFill>
                <a:latin typeface="Oswald"/>
                <a:ea typeface="Oswald"/>
                <a:cs typeface="Oswald"/>
                <a:sym typeface="Oswald"/>
              </a:rPr>
              <a:t>CHANNEL 3</a:t>
            </a:r>
            <a:endParaRPr sz="1800">
              <a:solidFill>
                <a:schemeClr val="lt1"/>
              </a:solidFill>
              <a:latin typeface="Oswald"/>
              <a:ea typeface="Oswald"/>
              <a:cs typeface="Oswald"/>
              <a:sym typeface="Oswald"/>
            </a:endParaRPr>
          </a:p>
        </p:txBody>
      </p:sp>
      <p:sp>
        <p:nvSpPr>
          <p:cNvPr id="1292" name="Google Shape;1292;p52"/>
          <p:cNvSpPr txBox="1">
            <a:spLocks noGrp="1"/>
          </p:cNvSpPr>
          <p:nvPr>
            <p:ph type="subTitle" idx="4294967295"/>
          </p:nvPr>
        </p:nvSpPr>
        <p:spPr>
          <a:xfrm>
            <a:off x="1849862" y="3741675"/>
            <a:ext cx="11742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lt1"/>
                </a:solidFill>
                <a:latin typeface="Oswald"/>
                <a:ea typeface="Oswald"/>
                <a:cs typeface="Oswald"/>
                <a:sym typeface="Oswald"/>
              </a:rPr>
              <a:t>CHANNEL 4</a:t>
            </a:r>
            <a:endParaRPr sz="1800">
              <a:solidFill>
                <a:schemeClr val="lt1"/>
              </a:solidFill>
              <a:latin typeface="Oswald"/>
              <a:ea typeface="Oswald"/>
              <a:cs typeface="Oswald"/>
              <a:sym typeface="Oswald"/>
            </a:endParaRPr>
          </a:p>
        </p:txBody>
      </p:sp>
      <p:sp>
        <p:nvSpPr>
          <p:cNvPr id="1293" name="Google Shape;1293;p52"/>
          <p:cNvSpPr/>
          <p:nvPr/>
        </p:nvSpPr>
        <p:spPr>
          <a:xfrm>
            <a:off x="4120387" y="1476275"/>
            <a:ext cx="3292200" cy="585300"/>
          </a:xfrm>
          <a:prstGeom prst="rect">
            <a:avLst/>
          </a:prstGeom>
          <a:noFill/>
          <a:ln>
            <a:noFill/>
          </a:ln>
        </p:spPr>
        <p:txBody>
          <a:bodyPr spcFirstLastPara="1" wrap="square" lIns="27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Mercury is the closest planet to the Sun and the smallest one</a:t>
            </a:r>
            <a:endParaRPr>
              <a:solidFill>
                <a:schemeClr val="dk1"/>
              </a:solidFill>
              <a:latin typeface="Roboto"/>
              <a:ea typeface="Roboto"/>
              <a:cs typeface="Roboto"/>
              <a:sym typeface="Roboto"/>
            </a:endParaRPr>
          </a:p>
        </p:txBody>
      </p:sp>
      <p:sp>
        <p:nvSpPr>
          <p:cNvPr id="1294" name="Google Shape;1294;p52"/>
          <p:cNvSpPr/>
          <p:nvPr/>
        </p:nvSpPr>
        <p:spPr>
          <a:xfrm>
            <a:off x="4120387" y="2921342"/>
            <a:ext cx="3292200" cy="5853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Jupiter is a gas giant and the biggest object in the Solar System</a:t>
            </a:r>
            <a:endParaRPr>
              <a:solidFill>
                <a:schemeClr val="dk1"/>
              </a:solidFill>
              <a:latin typeface="Roboto"/>
              <a:ea typeface="Roboto"/>
              <a:cs typeface="Roboto"/>
              <a:sym typeface="Roboto"/>
            </a:endParaRPr>
          </a:p>
        </p:txBody>
      </p:sp>
      <p:sp>
        <p:nvSpPr>
          <p:cNvPr id="1295" name="Google Shape;1295;p52"/>
          <p:cNvSpPr/>
          <p:nvPr/>
        </p:nvSpPr>
        <p:spPr>
          <a:xfrm>
            <a:off x="4120387" y="2198808"/>
            <a:ext cx="3292200" cy="585300"/>
          </a:xfrm>
          <a:prstGeom prst="rect">
            <a:avLst/>
          </a:prstGeom>
          <a:noFill/>
          <a:ln>
            <a:noFill/>
          </a:ln>
        </p:spPr>
        <p:txBody>
          <a:bodyPr spcFirstLastPara="1" wrap="square" lIns="9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It is the ringed planet. It is composed of hydrogen and helium</a:t>
            </a:r>
            <a:endParaRPr>
              <a:solidFill>
                <a:schemeClr val="dk1"/>
              </a:solidFill>
              <a:latin typeface="Roboto"/>
              <a:ea typeface="Roboto"/>
              <a:cs typeface="Roboto"/>
              <a:sym typeface="Roboto"/>
            </a:endParaRPr>
          </a:p>
        </p:txBody>
      </p:sp>
      <p:sp>
        <p:nvSpPr>
          <p:cNvPr id="1296" name="Google Shape;1296;p52"/>
          <p:cNvSpPr/>
          <p:nvPr/>
        </p:nvSpPr>
        <p:spPr>
          <a:xfrm>
            <a:off x="4120387" y="3643875"/>
            <a:ext cx="3292200" cy="5853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Despite being red, Mars is actually a very cold place </a:t>
            </a:r>
            <a:endParaRPr>
              <a:solidFill>
                <a:schemeClr val="dk1"/>
              </a:solidFill>
              <a:latin typeface="Roboto"/>
              <a:ea typeface="Roboto"/>
              <a:cs typeface="Roboto"/>
              <a:sym typeface="Roboto"/>
            </a:endParaRPr>
          </a:p>
        </p:txBody>
      </p:sp>
      <p:cxnSp>
        <p:nvCxnSpPr>
          <p:cNvPr id="1297" name="Google Shape;1297;p52"/>
          <p:cNvCxnSpPr/>
          <p:nvPr/>
        </p:nvCxnSpPr>
        <p:spPr>
          <a:xfrm>
            <a:off x="3358387" y="1768925"/>
            <a:ext cx="685800" cy="0"/>
          </a:xfrm>
          <a:prstGeom prst="straightConnector1">
            <a:avLst/>
          </a:prstGeom>
          <a:noFill/>
          <a:ln w="19050" cap="flat" cmpd="sng">
            <a:solidFill>
              <a:schemeClr val="accent1"/>
            </a:solidFill>
            <a:prstDash val="solid"/>
            <a:round/>
            <a:headEnd type="none" w="med" len="med"/>
            <a:tailEnd type="oval" w="med" len="med"/>
          </a:ln>
        </p:spPr>
      </p:cxnSp>
      <p:cxnSp>
        <p:nvCxnSpPr>
          <p:cNvPr id="1298" name="Google Shape;1298;p52"/>
          <p:cNvCxnSpPr/>
          <p:nvPr/>
        </p:nvCxnSpPr>
        <p:spPr>
          <a:xfrm>
            <a:off x="3282187" y="2491500"/>
            <a:ext cx="685800" cy="0"/>
          </a:xfrm>
          <a:prstGeom prst="straightConnector1">
            <a:avLst/>
          </a:prstGeom>
          <a:noFill/>
          <a:ln w="19050" cap="flat" cmpd="sng">
            <a:solidFill>
              <a:schemeClr val="accent2"/>
            </a:solidFill>
            <a:prstDash val="solid"/>
            <a:round/>
            <a:headEnd type="none" w="med" len="med"/>
            <a:tailEnd type="oval" w="med" len="med"/>
          </a:ln>
        </p:spPr>
      </p:cxnSp>
      <p:cxnSp>
        <p:nvCxnSpPr>
          <p:cNvPr id="1299" name="Google Shape;1299;p52"/>
          <p:cNvCxnSpPr/>
          <p:nvPr/>
        </p:nvCxnSpPr>
        <p:spPr>
          <a:xfrm>
            <a:off x="3282187" y="3214025"/>
            <a:ext cx="685800" cy="0"/>
          </a:xfrm>
          <a:prstGeom prst="straightConnector1">
            <a:avLst/>
          </a:prstGeom>
          <a:noFill/>
          <a:ln w="19050" cap="flat" cmpd="sng">
            <a:solidFill>
              <a:schemeClr val="accent3"/>
            </a:solidFill>
            <a:prstDash val="solid"/>
            <a:round/>
            <a:headEnd type="none" w="med" len="med"/>
            <a:tailEnd type="oval" w="med" len="med"/>
          </a:ln>
        </p:spPr>
      </p:cxnSp>
      <p:cxnSp>
        <p:nvCxnSpPr>
          <p:cNvPr id="1300" name="Google Shape;1300;p52"/>
          <p:cNvCxnSpPr/>
          <p:nvPr/>
        </p:nvCxnSpPr>
        <p:spPr>
          <a:xfrm>
            <a:off x="3282187" y="3936538"/>
            <a:ext cx="685800" cy="0"/>
          </a:xfrm>
          <a:prstGeom prst="straightConnector1">
            <a:avLst/>
          </a:prstGeom>
          <a:noFill/>
          <a:ln w="19050" cap="flat" cmpd="sng">
            <a:solidFill>
              <a:schemeClr val="accent4"/>
            </a:solidFill>
            <a:prstDash val="solid"/>
            <a:round/>
            <a:headEnd type="none" w="med" len="med"/>
            <a:tailEnd type="oval" w="med" len="med"/>
          </a:ln>
        </p:spPr>
      </p:cxn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304"/>
        <p:cNvGrpSpPr/>
        <p:nvPr/>
      </p:nvGrpSpPr>
      <p:grpSpPr>
        <a:xfrm>
          <a:off x="0" y="0"/>
          <a:ext cx="0" cy="0"/>
          <a:chOff x="0" y="0"/>
          <a:chExt cx="0" cy="0"/>
        </a:xfrm>
      </p:grpSpPr>
      <p:sp>
        <p:nvSpPr>
          <p:cNvPr id="1305" name="Google Shape;1305;p53"/>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ADVERTISING AND PROMOTION</a:t>
            </a:r>
            <a:endParaRPr/>
          </a:p>
        </p:txBody>
      </p:sp>
      <p:sp>
        <p:nvSpPr>
          <p:cNvPr id="1306" name="Google Shape;1306;p53"/>
          <p:cNvSpPr txBox="1">
            <a:spLocks noGrp="1"/>
          </p:cNvSpPr>
          <p:nvPr>
            <p:ph type="subTitle" idx="4294967295"/>
          </p:nvPr>
        </p:nvSpPr>
        <p:spPr>
          <a:xfrm>
            <a:off x="1650075" y="1600425"/>
            <a:ext cx="12069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1"/>
                </a:solidFill>
                <a:latin typeface="Oswald"/>
                <a:ea typeface="Oswald"/>
                <a:cs typeface="Oswald"/>
                <a:sym typeface="Oswald"/>
              </a:rPr>
              <a:t>CHANNEL 1</a:t>
            </a:r>
            <a:endParaRPr sz="1800">
              <a:solidFill>
                <a:schemeClr val="accent1"/>
              </a:solidFill>
              <a:latin typeface="Oswald"/>
              <a:ea typeface="Oswald"/>
              <a:cs typeface="Oswald"/>
              <a:sym typeface="Oswald"/>
            </a:endParaRPr>
          </a:p>
        </p:txBody>
      </p:sp>
      <p:sp>
        <p:nvSpPr>
          <p:cNvPr id="1307" name="Google Shape;1307;p53"/>
          <p:cNvSpPr txBox="1">
            <a:spLocks noGrp="1"/>
          </p:cNvSpPr>
          <p:nvPr>
            <p:ph type="subTitle" idx="4294967295"/>
          </p:nvPr>
        </p:nvSpPr>
        <p:spPr>
          <a:xfrm>
            <a:off x="5557675" y="1620784"/>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1"/>
                </a:solidFill>
                <a:latin typeface="Oswald"/>
                <a:ea typeface="Oswald"/>
                <a:cs typeface="Oswald"/>
                <a:sym typeface="Oswald"/>
              </a:rPr>
              <a:t>ADVERTISING</a:t>
            </a:r>
            <a:endParaRPr sz="1800">
              <a:solidFill>
                <a:schemeClr val="accent1"/>
              </a:solidFill>
              <a:latin typeface="Oswald"/>
              <a:ea typeface="Oswald"/>
              <a:cs typeface="Oswald"/>
              <a:sym typeface="Oswald"/>
            </a:endParaRPr>
          </a:p>
        </p:txBody>
      </p:sp>
      <p:sp>
        <p:nvSpPr>
          <p:cNvPr id="1308" name="Google Shape;1308;p53"/>
          <p:cNvSpPr txBox="1">
            <a:spLocks noGrp="1"/>
          </p:cNvSpPr>
          <p:nvPr>
            <p:ph type="subTitle" idx="4294967295"/>
          </p:nvPr>
        </p:nvSpPr>
        <p:spPr>
          <a:xfrm>
            <a:off x="5557725" y="1966555"/>
            <a:ext cx="19362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It’s the farthest planet from the Sun</a:t>
            </a:r>
            <a:endParaRPr/>
          </a:p>
          <a:p>
            <a:pPr marL="0" lvl="0" indent="0" algn="l" rtl="0">
              <a:spcBef>
                <a:spcPts val="1600"/>
              </a:spcBef>
              <a:spcAft>
                <a:spcPts val="1600"/>
              </a:spcAft>
              <a:buNone/>
            </a:pPr>
            <a:endParaRPr/>
          </a:p>
        </p:txBody>
      </p:sp>
      <p:sp>
        <p:nvSpPr>
          <p:cNvPr id="1309" name="Google Shape;1309;p53"/>
          <p:cNvSpPr txBox="1">
            <a:spLocks noGrp="1"/>
          </p:cNvSpPr>
          <p:nvPr>
            <p:ph type="subTitle" idx="4294967295"/>
          </p:nvPr>
        </p:nvSpPr>
        <p:spPr>
          <a:xfrm>
            <a:off x="5557650" y="2544323"/>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2"/>
                </a:solidFill>
                <a:latin typeface="Oswald"/>
                <a:ea typeface="Oswald"/>
                <a:cs typeface="Oswald"/>
                <a:sym typeface="Oswald"/>
              </a:rPr>
              <a:t>PR</a:t>
            </a:r>
            <a:endParaRPr sz="1800">
              <a:solidFill>
                <a:schemeClr val="accent2"/>
              </a:solidFill>
              <a:latin typeface="Oswald"/>
              <a:ea typeface="Oswald"/>
              <a:cs typeface="Oswald"/>
              <a:sym typeface="Oswald"/>
            </a:endParaRPr>
          </a:p>
        </p:txBody>
      </p:sp>
      <p:sp>
        <p:nvSpPr>
          <p:cNvPr id="1310" name="Google Shape;1310;p53"/>
          <p:cNvSpPr txBox="1">
            <a:spLocks noGrp="1"/>
          </p:cNvSpPr>
          <p:nvPr>
            <p:ph type="subTitle" idx="4294967295"/>
          </p:nvPr>
        </p:nvSpPr>
        <p:spPr>
          <a:xfrm>
            <a:off x="5557700" y="2862840"/>
            <a:ext cx="1936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is the second planet from the Sun</a:t>
            </a:r>
            <a:endParaRPr/>
          </a:p>
        </p:txBody>
      </p:sp>
      <p:sp>
        <p:nvSpPr>
          <p:cNvPr id="1311" name="Google Shape;1311;p53"/>
          <p:cNvSpPr txBox="1">
            <a:spLocks noGrp="1"/>
          </p:cNvSpPr>
          <p:nvPr>
            <p:ph type="subTitle" idx="4294967295"/>
          </p:nvPr>
        </p:nvSpPr>
        <p:spPr>
          <a:xfrm>
            <a:off x="5557650" y="3516746"/>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3"/>
                </a:solidFill>
                <a:latin typeface="Oswald"/>
                <a:ea typeface="Oswald"/>
                <a:cs typeface="Oswald"/>
                <a:sym typeface="Oswald"/>
              </a:rPr>
              <a:t>ONLINE</a:t>
            </a:r>
            <a:endParaRPr sz="1800">
              <a:solidFill>
                <a:schemeClr val="accent3"/>
              </a:solidFill>
              <a:latin typeface="Oswald"/>
              <a:ea typeface="Oswald"/>
              <a:cs typeface="Oswald"/>
              <a:sym typeface="Oswald"/>
            </a:endParaRPr>
          </a:p>
        </p:txBody>
      </p:sp>
      <p:sp>
        <p:nvSpPr>
          <p:cNvPr id="1312" name="Google Shape;1312;p53"/>
          <p:cNvSpPr txBox="1">
            <a:spLocks noGrp="1"/>
          </p:cNvSpPr>
          <p:nvPr>
            <p:ph type="subTitle" idx="4294967295"/>
          </p:nvPr>
        </p:nvSpPr>
        <p:spPr>
          <a:xfrm>
            <a:off x="5557700" y="3835250"/>
            <a:ext cx="1936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It’s only a bit larger than the Moon</a:t>
            </a:r>
            <a:endParaRPr/>
          </a:p>
        </p:txBody>
      </p:sp>
      <p:sp>
        <p:nvSpPr>
          <p:cNvPr id="1313" name="Google Shape;1313;p53"/>
          <p:cNvSpPr txBox="1">
            <a:spLocks noGrp="1"/>
          </p:cNvSpPr>
          <p:nvPr>
            <p:ph type="subTitle" idx="4294967295"/>
          </p:nvPr>
        </p:nvSpPr>
        <p:spPr>
          <a:xfrm>
            <a:off x="1650075" y="2549288"/>
            <a:ext cx="12069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2"/>
                </a:solidFill>
                <a:latin typeface="Oswald"/>
                <a:ea typeface="Oswald"/>
                <a:cs typeface="Oswald"/>
                <a:sym typeface="Oswald"/>
              </a:rPr>
              <a:t>CHANNEL 2</a:t>
            </a:r>
            <a:endParaRPr sz="1800">
              <a:solidFill>
                <a:schemeClr val="accent2"/>
              </a:solidFill>
              <a:latin typeface="Oswald"/>
              <a:ea typeface="Oswald"/>
              <a:cs typeface="Oswald"/>
              <a:sym typeface="Oswald"/>
            </a:endParaRPr>
          </a:p>
        </p:txBody>
      </p:sp>
      <p:sp>
        <p:nvSpPr>
          <p:cNvPr id="1314" name="Google Shape;1314;p53"/>
          <p:cNvSpPr txBox="1">
            <a:spLocks noGrp="1"/>
          </p:cNvSpPr>
          <p:nvPr>
            <p:ph type="subTitle" idx="4294967295"/>
          </p:nvPr>
        </p:nvSpPr>
        <p:spPr>
          <a:xfrm>
            <a:off x="1650075" y="3516750"/>
            <a:ext cx="12069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3"/>
                </a:solidFill>
                <a:latin typeface="Oswald"/>
                <a:ea typeface="Oswald"/>
                <a:cs typeface="Oswald"/>
                <a:sym typeface="Oswald"/>
              </a:rPr>
              <a:t>CHANNEL 3</a:t>
            </a:r>
            <a:endParaRPr sz="1800">
              <a:solidFill>
                <a:schemeClr val="accent3"/>
              </a:solidFill>
              <a:latin typeface="Oswald"/>
              <a:ea typeface="Oswald"/>
              <a:cs typeface="Oswald"/>
              <a:sym typeface="Oswald"/>
            </a:endParaRPr>
          </a:p>
        </p:txBody>
      </p:sp>
      <p:cxnSp>
        <p:nvCxnSpPr>
          <p:cNvPr id="1315" name="Google Shape;1315;p53"/>
          <p:cNvCxnSpPr/>
          <p:nvPr/>
        </p:nvCxnSpPr>
        <p:spPr>
          <a:xfrm>
            <a:off x="3237975" y="2739175"/>
            <a:ext cx="1452900" cy="0"/>
          </a:xfrm>
          <a:prstGeom prst="straightConnector1">
            <a:avLst/>
          </a:prstGeom>
          <a:noFill/>
          <a:ln w="19050" cap="flat" cmpd="sng">
            <a:solidFill>
              <a:schemeClr val="accent2"/>
            </a:solidFill>
            <a:prstDash val="solid"/>
            <a:round/>
            <a:headEnd type="oval" w="med" len="med"/>
            <a:tailEnd type="oval" w="med" len="med"/>
          </a:ln>
        </p:spPr>
      </p:cxnSp>
      <p:cxnSp>
        <p:nvCxnSpPr>
          <p:cNvPr id="1316" name="Google Shape;1316;p53"/>
          <p:cNvCxnSpPr/>
          <p:nvPr/>
        </p:nvCxnSpPr>
        <p:spPr>
          <a:xfrm>
            <a:off x="3237975" y="3759225"/>
            <a:ext cx="1452900" cy="0"/>
          </a:xfrm>
          <a:prstGeom prst="straightConnector1">
            <a:avLst/>
          </a:prstGeom>
          <a:noFill/>
          <a:ln w="19050" cap="flat" cmpd="sng">
            <a:solidFill>
              <a:schemeClr val="accent3"/>
            </a:solidFill>
            <a:prstDash val="solid"/>
            <a:round/>
            <a:headEnd type="oval" w="med" len="med"/>
            <a:tailEnd type="oval" w="med" len="med"/>
          </a:ln>
        </p:spPr>
      </p:cxnSp>
      <p:cxnSp>
        <p:nvCxnSpPr>
          <p:cNvPr id="1317" name="Google Shape;1317;p53"/>
          <p:cNvCxnSpPr/>
          <p:nvPr/>
        </p:nvCxnSpPr>
        <p:spPr>
          <a:xfrm>
            <a:off x="3238041" y="1795275"/>
            <a:ext cx="1452900" cy="0"/>
          </a:xfrm>
          <a:prstGeom prst="straightConnector1">
            <a:avLst/>
          </a:prstGeom>
          <a:noFill/>
          <a:ln w="19050" cap="flat" cmpd="sng">
            <a:solidFill>
              <a:schemeClr val="accent1"/>
            </a:solidFill>
            <a:prstDash val="solid"/>
            <a:round/>
            <a:headEnd type="oval" w="med" len="med"/>
            <a:tailEnd type="oval" w="med" len="med"/>
          </a:ln>
        </p:spPr>
      </p:cxnSp>
      <p:sp>
        <p:nvSpPr>
          <p:cNvPr id="1318" name="Google Shape;1318;p53"/>
          <p:cNvSpPr/>
          <p:nvPr/>
        </p:nvSpPr>
        <p:spPr>
          <a:xfrm>
            <a:off x="5035575" y="1604677"/>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 name="Google Shape;1319;p53"/>
          <p:cNvGrpSpPr/>
          <p:nvPr/>
        </p:nvGrpSpPr>
        <p:grpSpPr>
          <a:xfrm>
            <a:off x="5038427" y="3500639"/>
            <a:ext cx="420796" cy="421914"/>
            <a:chOff x="-1333200" y="2770450"/>
            <a:chExt cx="291450" cy="292225"/>
          </a:xfrm>
        </p:grpSpPr>
        <p:sp>
          <p:nvSpPr>
            <p:cNvPr id="1320" name="Google Shape;1320;p53"/>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3"/>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53"/>
          <p:cNvGrpSpPr/>
          <p:nvPr/>
        </p:nvGrpSpPr>
        <p:grpSpPr>
          <a:xfrm>
            <a:off x="5036153" y="2527079"/>
            <a:ext cx="425343" cy="424188"/>
            <a:chOff x="-3854375" y="2405000"/>
            <a:chExt cx="294600" cy="293800"/>
          </a:xfrm>
        </p:grpSpPr>
        <p:sp>
          <p:nvSpPr>
            <p:cNvPr id="1323" name="Google Shape;1323;p53"/>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3"/>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328"/>
        <p:cNvGrpSpPr/>
        <p:nvPr/>
      </p:nvGrpSpPr>
      <p:grpSpPr>
        <a:xfrm>
          <a:off x="0" y="0"/>
          <a:ext cx="0" cy="0"/>
          <a:chOff x="0" y="0"/>
          <a:chExt cx="0" cy="0"/>
        </a:xfrm>
      </p:grpSpPr>
      <p:sp>
        <p:nvSpPr>
          <p:cNvPr id="1329" name="Google Shape;1329;p54"/>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4"/>
                </a:solidFill>
              </a:rPr>
              <a:t>04</a:t>
            </a:r>
            <a:endParaRPr>
              <a:solidFill>
                <a:schemeClr val="accent4"/>
              </a:solidFill>
            </a:endParaRPr>
          </a:p>
        </p:txBody>
      </p:sp>
      <p:sp>
        <p:nvSpPr>
          <p:cNvPr id="1330" name="Google Shape;1330;p54"/>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4"/>
                </a:solidFill>
              </a:rPr>
              <a:t>MANAGEMENT PLAN</a:t>
            </a:r>
            <a:endParaRPr>
              <a:solidFill>
                <a:schemeClr val="accent4"/>
              </a:solidFill>
            </a:endParaRPr>
          </a:p>
        </p:txBody>
      </p:sp>
      <p:grpSp>
        <p:nvGrpSpPr>
          <p:cNvPr id="1331" name="Google Shape;1331;p54"/>
          <p:cNvGrpSpPr/>
          <p:nvPr/>
        </p:nvGrpSpPr>
        <p:grpSpPr>
          <a:xfrm>
            <a:off x="6275090" y="1382992"/>
            <a:ext cx="2377521" cy="2377521"/>
            <a:chOff x="6275090" y="1382992"/>
            <a:chExt cx="2377521" cy="2377521"/>
          </a:xfrm>
        </p:grpSpPr>
        <p:sp>
          <p:nvSpPr>
            <p:cNvPr id="1332" name="Google Shape;1332;p54"/>
            <p:cNvSpPr/>
            <p:nvPr/>
          </p:nvSpPr>
          <p:spPr>
            <a:xfrm>
              <a:off x="6275090" y="1382992"/>
              <a:ext cx="1862394" cy="2139770"/>
            </a:xfrm>
            <a:custGeom>
              <a:avLst/>
              <a:gdLst/>
              <a:ahLst/>
              <a:cxnLst/>
              <a:rect l="l" t="t" r="r" b="b"/>
              <a:pathLst>
                <a:path w="153315" h="176149" extrusionOk="0">
                  <a:moveTo>
                    <a:pt x="1" y="1"/>
                  </a:moveTo>
                  <a:lnTo>
                    <a:pt x="1" y="176148"/>
                  </a:lnTo>
                  <a:lnTo>
                    <a:pt x="153314" y="176148"/>
                  </a:lnTo>
                  <a:lnTo>
                    <a:pt x="153314" y="22835"/>
                  </a:lnTo>
                  <a:lnTo>
                    <a:pt x="130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4"/>
            <p:cNvSpPr/>
            <p:nvPr/>
          </p:nvSpPr>
          <p:spPr>
            <a:xfrm>
              <a:off x="7860096" y="1382992"/>
              <a:ext cx="277388" cy="277388"/>
            </a:xfrm>
            <a:custGeom>
              <a:avLst/>
              <a:gdLst/>
              <a:ahLst/>
              <a:cxnLst/>
              <a:rect l="l" t="t" r="r" b="b"/>
              <a:pathLst>
                <a:path w="22835" h="22835" extrusionOk="0">
                  <a:moveTo>
                    <a:pt x="0" y="1"/>
                  </a:moveTo>
                  <a:lnTo>
                    <a:pt x="0" y="22835"/>
                  </a:lnTo>
                  <a:lnTo>
                    <a:pt x="22834" y="22835"/>
                  </a:lnTo>
                  <a:lnTo>
                    <a:pt x="0" y="1"/>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4"/>
            <p:cNvSpPr/>
            <p:nvPr/>
          </p:nvSpPr>
          <p:spPr>
            <a:xfrm>
              <a:off x="6631716" y="1977369"/>
              <a:ext cx="1228392" cy="1228392"/>
            </a:xfrm>
            <a:custGeom>
              <a:avLst/>
              <a:gdLst/>
              <a:ahLst/>
              <a:cxnLst/>
              <a:rect l="l" t="t" r="r" b="b"/>
              <a:pathLst>
                <a:path w="101123" h="101123" extrusionOk="0">
                  <a:moveTo>
                    <a:pt x="78289" y="55455"/>
                  </a:moveTo>
                  <a:lnTo>
                    <a:pt x="78289" y="78288"/>
                  </a:lnTo>
                  <a:lnTo>
                    <a:pt x="55455" y="78288"/>
                  </a:lnTo>
                  <a:lnTo>
                    <a:pt x="78289" y="55455"/>
                  </a:lnTo>
                  <a:close/>
                  <a:moveTo>
                    <a:pt x="101122" y="1"/>
                  </a:moveTo>
                  <a:lnTo>
                    <a:pt x="1" y="101122"/>
                  </a:lnTo>
                  <a:lnTo>
                    <a:pt x="101122" y="101122"/>
                  </a:lnTo>
                  <a:lnTo>
                    <a:pt x="1011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4"/>
            <p:cNvSpPr/>
            <p:nvPr/>
          </p:nvSpPr>
          <p:spPr>
            <a:xfrm>
              <a:off x="7622345" y="2730246"/>
              <a:ext cx="1030266" cy="1030266"/>
            </a:xfrm>
            <a:custGeom>
              <a:avLst/>
              <a:gdLst/>
              <a:ahLst/>
              <a:cxnLst/>
              <a:rect l="l" t="t" r="r" b="b"/>
              <a:pathLst>
                <a:path w="84813" h="84813" extrusionOk="0">
                  <a:moveTo>
                    <a:pt x="42406" y="1"/>
                  </a:moveTo>
                  <a:cubicBezTo>
                    <a:pt x="41167" y="1"/>
                    <a:pt x="39927" y="66"/>
                    <a:pt x="38688" y="196"/>
                  </a:cubicBezTo>
                  <a:lnTo>
                    <a:pt x="36763" y="7014"/>
                  </a:lnTo>
                  <a:cubicBezTo>
                    <a:pt x="34284" y="7405"/>
                    <a:pt x="31870" y="8058"/>
                    <a:pt x="29554" y="8938"/>
                  </a:cubicBezTo>
                  <a:lnTo>
                    <a:pt x="24531" y="4013"/>
                  </a:lnTo>
                  <a:cubicBezTo>
                    <a:pt x="22247" y="5057"/>
                    <a:pt x="20094" y="6296"/>
                    <a:pt x="18072" y="7699"/>
                  </a:cubicBezTo>
                  <a:lnTo>
                    <a:pt x="19833" y="14549"/>
                  </a:lnTo>
                  <a:cubicBezTo>
                    <a:pt x="17876" y="16115"/>
                    <a:pt x="16115" y="17876"/>
                    <a:pt x="14549" y="19833"/>
                  </a:cubicBezTo>
                  <a:lnTo>
                    <a:pt x="7699" y="18072"/>
                  </a:lnTo>
                  <a:cubicBezTo>
                    <a:pt x="6296" y="20094"/>
                    <a:pt x="5057" y="22247"/>
                    <a:pt x="4013" y="24531"/>
                  </a:cubicBezTo>
                  <a:lnTo>
                    <a:pt x="8938" y="29554"/>
                  </a:lnTo>
                  <a:cubicBezTo>
                    <a:pt x="8058" y="31870"/>
                    <a:pt x="7405" y="34284"/>
                    <a:pt x="7014" y="36763"/>
                  </a:cubicBezTo>
                  <a:lnTo>
                    <a:pt x="196" y="38688"/>
                  </a:lnTo>
                  <a:cubicBezTo>
                    <a:pt x="66" y="39927"/>
                    <a:pt x="1" y="41167"/>
                    <a:pt x="1" y="42406"/>
                  </a:cubicBezTo>
                  <a:cubicBezTo>
                    <a:pt x="1" y="43646"/>
                    <a:pt x="66" y="44885"/>
                    <a:pt x="196" y="46125"/>
                  </a:cubicBezTo>
                  <a:lnTo>
                    <a:pt x="7014" y="48050"/>
                  </a:lnTo>
                  <a:cubicBezTo>
                    <a:pt x="7405" y="50529"/>
                    <a:pt x="8058" y="52943"/>
                    <a:pt x="8938" y="55259"/>
                  </a:cubicBezTo>
                  <a:lnTo>
                    <a:pt x="4013" y="60282"/>
                  </a:lnTo>
                  <a:cubicBezTo>
                    <a:pt x="5057" y="62565"/>
                    <a:pt x="6296" y="64718"/>
                    <a:pt x="7699" y="66741"/>
                  </a:cubicBezTo>
                  <a:lnTo>
                    <a:pt x="14549" y="64979"/>
                  </a:lnTo>
                  <a:cubicBezTo>
                    <a:pt x="16115" y="66936"/>
                    <a:pt x="17876" y="68698"/>
                    <a:pt x="19833" y="70264"/>
                  </a:cubicBezTo>
                  <a:lnTo>
                    <a:pt x="18072" y="77114"/>
                  </a:lnTo>
                  <a:cubicBezTo>
                    <a:pt x="20094" y="78517"/>
                    <a:pt x="22247" y="79756"/>
                    <a:pt x="24531" y="80800"/>
                  </a:cubicBezTo>
                  <a:lnTo>
                    <a:pt x="29554" y="75874"/>
                  </a:lnTo>
                  <a:cubicBezTo>
                    <a:pt x="31870" y="76755"/>
                    <a:pt x="34284" y="77407"/>
                    <a:pt x="36763" y="77799"/>
                  </a:cubicBezTo>
                  <a:lnTo>
                    <a:pt x="38688" y="84616"/>
                  </a:lnTo>
                  <a:cubicBezTo>
                    <a:pt x="39927" y="84747"/>
                    <a:pt x="41167" y="84812"/>
                    <a:pt x="42406" y="84812"/>
                  </a:cubicBezTo>
                  <a:cubicBezTo>
                    <a:pt x="43646" y="84812"/>
                    <a:pt x="44885" y="84747"/>
                    <a:pt x="46125" y="84616"/>
                  </a:cubicBezTo>
                  <a:lnTo>
                    <a:pt x="48050" y="77799"/>
                  </a:lnTo>
                  <a:cubicBezTo>
                    <a:pt x="50529" y="77407"/>
                    <a:pt x="52943" y="76755"/>
                    <a:pt x="55259" y="75874"/>
                  </a:cubicBezTo>
                  <a:lnTo>
                    <a:pt x="60282" y="80800"/>
                  </a:lnTo>
                  <a:cubicBezTo>
                    <a:pt x="62565" y="79756"/>
                    <a:pt x="64718" y="78517"/>
                    <a:pt x="66741" y="77114"/>
                  </a:cubicBezTo>
                  <a:lnTo>
                    <a:pt x="64979" y="70264"/>
                  </a:lnTo>
                  <a:cubicBezTo>
                    <a:pt x="66936" y="68698"/>
                    <a:pt x="68698" y="66936"/>
                    <a:pt x="70264" y="64979"/>
                  </a:cubicBezTo>
                  <a:lnTo>
                    <a:pt x="77114" y="66741"/>
                  </a:lnTo>
                  <a:cubicBezTo>
                    <a:pt x="78517" y="64718"/>
                    <a:pt x="79756" y="62565"/>
                    <a:pt x="80800" y="60282"/>
                  </a:cubicBezTo>
                  <a:lnTo>
                    <a:pt x="75874" y="55259"/>
                  </a:lnTo>
                  <a:cubicBezTo>
                    <a:pt x="76755" y="52943"/>
                    <a:pt x="77407" y="50529"/>
                    <a:pt x="77799" y="48050"/>
                  </a:cubicBezTo>
                  <a:lnTo>
                    <a:pt x="84616" y="46125"/>
                  </a:lnTo>
                  <a:cubicBezTo>
                    <a:pt x="84747" y="44885"/>
                    <a:pt x="84812" y="43646"/>
                    <a:pt x="84812" y="42406"/>
                  </a:cubicBezTo>
                  <a:cubicBezTo>
                    <a:pt x="84812" y="41167"/>
                    <a:pt x="84747" y="39927"/>
                    <a:pt x="84616" y="38688"/>
                  </a:cubicBezTo>
                  <a:lnTo>
                    <a:pt x="77799" y="36763"/>
                  </a:lnTo>
                  <a:cubicBezTo>
                    <a:pt x="77407" y="34284"/>
                    <a:pt x="76755" y="31870"/>
                    <a:pt x="75874" y="29554"/>
                  </a:cubicBezTo>
                  <a:lnTo>
                    <a:pt x="80800" y="24531"/>
                  </a:lnTo>
                  <a:cubicBezTo>
                    <a:pt x="79756" y="22247"/>
                    <a:pt x="78517" y="20094"/>
                    <a:pt x="77114" y="18072"/>
                  </a:cubicBezTo>
                  <a:lnTo>
                    <a:pt x="70264" y="19833"/>
                  </a:lnTo>
                  <a:cubicBezTo>
                    <a:pt x="68698" y="17876"/>
                    <a:pt x="66936" y="16115"/>
                    <a:pt x="64979" y="14549"/>
                  </a:cubicBezTo>
                  <a:lnTo>
                    <a:pt x="66741" y="7699"/>
                  </a:lnTo>
                  <a:cubicBezTo>
                    <a:pt x="64718" y="6296"/>
                    <a:pt x="62565" y="5057"/>
                    <a:pt x="60282" y="4013"/>
                  </a:cubicBezTo>
                  <a:lnTo>
                    <a:pt x="55259" y="8938"/>
                  </a:lnTo>
                  <a:cubicBezTo>
                    <a:pt x="52943" y="8058"/>
                    <a:pt x="50529" y="7405"/>
                    <a:pt x="48050" y="7014"/>
                  </a:cubicBezTo>
                  <a:lnTo>
                    <a:pt x="46125" y="196"/>
                  </a:lnTo>
                  <a:cubicBezTo>
                    <a:pt x="44885" y="66"/>
                    <a:pt x="43646" y="1"/>
                    <a:pt x="424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4"/>
            <p:cNvSpPr/>
            <p:nvPr/>
          </p:nvSpPr>
          <p:spPr>
            <a:xfrm>
              <a:off x="7265719" y="1660368"/>
              <a:ext cx="237763" cy="237763"/>
            </a:xfrm>
            <a:custGeom>
              <a:avLst/>
              <a:gdLst/>
              <a:ahLst/>
              <a:cxnLst/>
              <a:rect l="l" t="t" r="r" b="b"/>
              <a:pathLst>
                <a:path w="19573" h="19573" extrusionOk="0">
                  <a:moveTo>
                    <a:pt x="9787" y="1"/>
                  </a:moveTo>
                  <a:lnTo>
                    <a:pt x="1" y="19573"/>
                  </a:lnTo>
                  <a:lnTo>
                    <a:pt x="19573" y="19573"/>
                  </a:lnTo>
                  <a:lnTo>
                    <a:pt x="9787" y="1"/>
                  </a:lnTo>
                  <a:close/>
                </a:path>
              </a:pathLst>
            </a:custGeom>
            <a:solidFill>
              <a:srgbClr val="DED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4"/>
            <p:cNvSpPr/>
            <p:nvPr/>
          </p:nvSpPr>
          <p:spPr>
            <a:xfrm>
              <a:off x="7265719" y="1898118"/>
              <a:ext cx="237763" cy="673640"/>
            </a:xfrm>
            <a:custGeom>
              <a:avLst/>
              <a:gdLst/>
              <a:ahLst/>
              <a:cxnLst/>
              <a:rect l="l" t="t" r="r" b="b"/>
              <a:pathLst>
                <a:path w="19573" h="55455" extrusionOk="0">
                  <a:moveTo>
                    <a:pt x="1" y="1"/>
                  </a:moveTo>
                  <a:lnTo>
                    <a:pt x="1" y="55455"/>
                  </a:lnTo>
                  <a:lnTo>
                    <a:pt x="19573" y="35883"/>
                  </a:lnTo>
                  <a:lnTo>
                    <a:pt x="19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4"/>
            <p:cNvSpPr/>
            <p:nvPr/>
          </p:nvSpPr>
          <p:spPr>
            <a:xfrm>
              <a:off x="6631716" y="1660368"/>
              <a:ext cx="396264" cy="515139"/>
            </a:xfrm>
            <a:custGeom>
              <a:avLst/>
              <a:gdLst/>
              <a:ahLst/>
              <a:cxnLst/>
              <a:rect l="l" t="t" r="r" b="b"/>
              <a:pathLst>
                <a:path w="32621" h="42407" extrusionOk="0">
                  <a:moveTo>
                    <a:pt x="16311" y="1"/>
                  </a:moveTo>
                  <a:lnTo>
                    <a:pt x="1" y="26097"/>
                  </a:lnTo>
                  <a:lnTo>
                    <a:pt x="9787" y="42407"/>
                  </a:lnTo>
                  <a:lnTo>
                    <a:pt x="22835" y="42407"/>
                  </a:lnTo>
                  <a:lnTo>
                    <a:pt x="32621" y="26097"/>
                  </a:lnTo>
                  <a:lnTo>
                    <a:pt x="16311" y="1"/>
                  </a:lnTo>
                  <a:close/>
                </a:path>
              </a:pathLst>
            </a:custGeom>
            <a:solidFill>
              <a:srgbClr val="DED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4"/>
            <p:cNvSpPr/>
            <p:nvPr/>
          </p:nvSpPr>
          <p:spPr>
            <a:xfrm>
              <a:off x="6671342" y="2175494"/>
              <a:ext cx="317013" cy="922092"/>
            </a:xfrm>
            <a:custGeom>
              <a:avLst/>
              <a:gdLst/>
              <a:ahLst/>
              <a:cxnLst/>
              <a:rect l="l" t="t" r="r" b="b"/>
              <a:pathLst>
                <a:path w="26097" h="75908" extrusionOk="0">
                  <a:moveTo>
                    <a:pt x="6525" y="1"/>
                  </a:moveTo>
                  <a:lnTo>
                    <a:pt x="1" y="19573"/>
                  </a:lnTo>
                  <a:lnTo>
                    <a:pt x="5644" y="75907"/>
                  </a:lnTo>
                  <a:lnTo>
                    <a:pt x="22117" y="59434"/>
                  </a:lnTo>
                  <a:lnTo>
                    <a:pt x="26097" y="19573"/>
                  </a:lnTo>
                  <a:lnTo>
                    <a:pt x="19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4"/>
            <p:cNvSpPr/>
            <p:nvPr/>
          </p:nvSpPr>
          <p:spPr>
            <a:xfrm>
              <a:off x="7820471" y="2928372"/>
              <a:ext cx="634014" cy="634014"/>
            </a:xfrm>
            <a:custGeom>
              <a:avLst/>
              <a:gdLst/>
              <a:ahLst/>
              <a:cxnLst/>
              <a:rect l="l" t="t" r="r" b="b"/>
              <a:pathLst>
                <a:path w="52193" h="52193" extrusionOk="0">
                  <a:moveTo>
                    <a:pt x="26096" y="0"/>
                  </a:moveTo>
                  <a:cubicBezTo>
                    <a:pt x="11678" y="0"/>
                    <a:pt x="0" y="11678"/>
                    <a:pt x="0" y="26096"/>
                  </a:cubicBezTo>
                  <a:cubicBezTo>
                    <a:pt x="0" y="40514"/>
                    <a:pt x="11678" y="52192"/>
                    <a:pt x="26096" y="52192"/>
                  </a:cubicBezTo>
                  <a:cubicBezTo>
                    <a:pt x="40514" y="52192"/>
                    <a:pt x="52192" y="40514"/>
                    <a:pt x="52192" y="26096"/>
                  </a:cubicBezTo>
                  <a:cubicBezTo>
                    <a:pt x="52192" y="11678"/>
                    <a:pt x="40514" y="0"/>
                    <a:pt x="260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4"/>
            <p:cNvSpPr/>
            <p:nvPr/>
          </p:nvSpPr>
          <p:spPr>
            <a:xfrm>
              <a:off x="7899721" y="2928372"/>
              <a:ext cx="277388" cy="356638"/>
            </a:xfrm>
            <a:custGeom>
              <a:avLst/>
              <a:gdLst/>
              <a:ahLst/>
              <a:cxnLst/>
              <a:rect l="l" t="t" r="r" b="b"/>
              <a:pathLst>
                <a:path w="22835" h="29359" extrusionOk="0">
                  <a:moveTo>
                    <a:pt x="16310" y="0"/>
                  </a:moveTo>
                  <a:lnTo>
                    <a:pt x="16310" y="22834"/>
                  </a:lnTo>
                  <a:lnTo>
                    <a:pt x="0" y="22834"/>
                  </a:lnTo>
                  <a:lnTo>
                    <a:pt x="0" y="29358"/>
                  </a:lnTo>
                  <a:lnTo>
                    <a:pt x="22834" y="29358"/>
                  </a:lnTo>
                  <a:lnTo>
                    <a:pt x="228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4"/>
            <p:cNvSpPr/>
            <p:nvPr/>
          </p:nvSpPr>
          <p:spPr>
            <a:xfrm>
              <a:off x="8058222" y="3166123"/>
              <a:ext cx="158513" cy="158513"/>
            </a:xfrm>
            <a:custGeom>
              <a:avLst/>
              <a:gdLst/>
              <a:ahLst/>
              <a:cxnLst/>
              <a:rect l="l" t="t" r="r" b="b"/>
              <a:pathLst>
                <a:path w="13049" h="13049" extrusionOk="0">
                  <a:moveTo>
                    <a:pt x="6524" y="0"/>
                  </a:moveTo>
                  <a:cubicBezTo>
                    <a:pt x="2936" y="0"/>
                    <a:pt x="0" y="2936"/>
                    <a:pt x="0" y="6524"/>
                  </a:cubicBezTo>
                  <a:cubicBezTo>
                    <a:pt x="0" y="10113"/>
                    <a:pt x="2936" y="13048"/>
                    <a:pt x="6524" y="13048"/>
                  </a:cubicBezTo>
                  <a:cubicBezTo>
                    <a:pt x="10113" y="13048"/>
                    <a:pt x="13048" y="10113"/>
                    <a:pt x="13048" y="6524"/>
                  </a:cubicBezTo>
                  <a:cubicBezTo>
                    <a:pt x="13048" y="2936"/>
                    <a:pt x="10113" y="0"/>
                    <a:pt x="6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4"/>
            <p:cNvSpPr/>
            <p:nvPr/>
          </p:nvSpPr>
          <p:spPr>
            <a:xfrm>
              <a:off x="6790217" y="1660368"/>
              <a:ext cx="79262" cy="317013"/>
            </a:xfrm>
            <a:custGeom>
              <a:avLst/>
              <a:gdLst/>
              <a:ahLst/>
              <a:cxnLst/>
              <a:rect l="l" t="t" r="r" b="b"/>
              <a:pathLst>
                <a:path w="6525" h="26097" extrusionOk="0">
                  <a:moveTo>
                    <a:pt x="3263" y="1"/>
                  </a:moveTo>
                  <a:lnTo>
                    <a:pt x="1" y="5220"/>
                  </a:lnTo>
                  <a:lnTo>
                    <a:pt x="1" y="26097"/>
                  </a:lnTo>
                  <a:lnTo>
                    <a:pt x="6525" y="26097"/>
                  </a:lnTo>
                  <a:lnTo>
                    <a:pt x="6525" y="5220"/>
                  </a:lnTo>
                  <a:lnTo>
                    <a:pt x="32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4"/>
            <p:cNvSpPr/>
            <p:nvPr/>
          </p:nvSpPr>
          <p:spPr>
            <a:xfrm>
              <a:off x="6841334" y="2939864"/>
              <a:ext cx="135141" cy="135129"/>
            </a:xfrm>
            <a:custGeom>
              <a:avLst/>
              <a:gdLst/>
              <a:ahLst/>
              <a:cxnLst/>
              <a:rect l="l" t="t" r="r" b="b"/>
              <a:pathLst>
                <a:path w="11125" h="11124" extrusionOk="0">
                  <a:moveTo>
                    <a:pt x="4600" y="0"/>
                  </a:moveTo>
                  <a:lnTo>
                    <a:pt x="1" y="4600"/>
                  </a:lnTo>
                  <a:lnTo>
                    <a:pt x="6525" y="11124"/>
                  </a:lnTo>
                  <a:lnTo>
                    <a:pt x="11124" y="6524"/>
                  </a:lnTo>
                  <a:lnTo>
                    <a:pt x="4600" y="0"/>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4"/>
            <p:cNvSpPr/>
            <p:nvPr/>
          </p:nvSpPr>
          <p:spPr>
            <a:xfrm>
              <a:off x="6960209" y="2820988"/>
              <a:ext cx="135141" cy="135129"/>
            </a:xfrm>
            <a:custGeom>
              <a:avLst/>
              <a:gdLst/>
              <a:ahLst/>
              <a:cxnLst/>
              <a:rect l="l" t="t" r="r" b="b"/>
              <a:pathLst>
                <a:path w="11125" h="11124" extrusionOk="0">
                  <a:moveTo>
                    <a:pt x="4600" y="0"/>
                  </a:moveTo>
                  <a:lnTo>
                    <a:pt x="1" y="4632"/>
                  </a:lnTo>
                  <a:lnTo>
                    <a:pt x="6525" y="11124"/>
                  </a:lnTo>
                  <a:lnTo>
                    <a:pt x="11124" y="6524"/>
                  </a:lnTo>
                  <a:lnTo>
                    <a:pt x="4600" y="0"/>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4"/>
            <p:cNvSpPr/>
            <p:nvPr/>
          </p:nvSpPr>
          <p:spPr>
            <a:xfrm>
              <a:off x="7079085" y="2702113"/>
              <a:ext cx="135141" cy="135530"/>
            </a:xfrm>
            <a:custGeom>
              <a:avLst/>
              <a:gdLst/>
              <a:ahLst/>
              <a:cxnLst/>
              <a:rect l="l" t="t" r="r" b="b"/>
              <a:pathLst>
                <a:path w="11125" h="11157" extrusionOk="0">
                  <a:moveTo>
                    <a:pt x="4600" y="1"/>
                  </a:moveTo>
                  <a:lnTo>
                    <a:pt x="1" y="4633"/>
                  </a:lnTo>
                  <a:lnTo>
                    <a:pt x="6525" y="11156"/>
                  </a:lnTo>
                  <a:lnTo>
                    <a:pt x="11124" y="6524"/>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4"/>
            <p:cNvSpPr/>
            <p:nvPr/>
          </p:nvSpPr>
          <p:spPr>
            <a:xfrm>
              <a:off x="7197960" y="2583237"/>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4"/>
            <p:cNvSpPr/>
            <p:nvPr/>
          </p:nvSpPr>
          <p:spPr>
            <a:xfrm>
              <a:off x="7316835" y="2464362"/>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4"/>
            <p:cNvSpPr/>
            <p:nvPr/>
          </p:nvSpPr>
          <p:spPr>
            <a:xfrm>
              <a:off x="7435711" y="2345487"/>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4"/>
            <p:cNvSpPr/>
            <p:nvPr/>
          </p:nvSpPr>
          <p:spPr>
            <a:xfrm>
              <a:off x="7554586" y="2226611"/>
              <a:ext cx="135129" cy="135530"/>
            </a:xfrm>
            <a:custGeom>
              <a:avLst/>
              <a:gdLst/>
              <a:ahLst/>
              <a:cxnLst/>
              <a:rect l="l" t="t" r="r" b="b"/>
              <a:pathLst>
                <a:path w="11124" h="11157" extrusionOk="0">
                  <a:moveTo>
                    <a:pt x="4600" y="1"/>
                  </a:moveTo>
                  <a:lnTo>
                    <a:pt x="1" y="4633"/>
                  </a:lnTo>
                  <a:lnTo>
                    <a:pt x="6524"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4"/>
            <p:cNvSpPr/>
            <p:nvPr/>
          </p:nvSpPr>
          <p:spPr>
            <a:xfrm>
              <a:off x="6354340"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4"/>
            <p:cNvSpPr/>
            <p:nvPr/>
          </p:nvSpPr>
          <p:spPr>
            <a:xfrm>
              <a:off x="6512841"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4"/>
            <p:cNvSpPr/>
            <p:nvPr/>
          </p:nvSpPr>
          <p:spPr>
            <a:xfrm>
              <a:off x="6671342"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357"/>
        <p:cNvGrpSpPr/>
        <p:nvPr/>
      </p:nvGrpSpPr>
      <p:grpSpPr>
        <a:xfrm>
          <a:off x="0" y="0"/>
          <a:ext cx="0" cy="0"/>
          <a:chOff x="0" y="0"/>
          <a:chExt cx="0" cy="0"/>
        </a:xfrm>
      </p:grpSpPr>
      <p:sp>
        <p:nvSpPr>
          <p:cNvPr id="1358" name="Google Shape;1358;p5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1359" name="Google Shape;1359;p55"/>
          <p:cNvSpPr txBox="1">
            <a:spLocks noGrp="1"/>
          </p:cNvSpPr>
          <p:nvPr>
            <p:ph type="subTitle" idx="1"/>
          </p:nvPr>
        </p:nvSpPr>
        <p:spPr>
          <a:xfrm>
            <a:off x="719975" y="3205013"/>
            <a:ext cx="1282200" cy="1271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a:t>
            </a:r>
            <a:endParaRPr/>
          </a:p>
        </p:txBody>
      </p:sp>
      <p:sp>
        <p:nvSpPr>
          <p:cNvPr id="1360" name="Google Shape;1360;p55"/>
          <p:cNvSpPr txBox="1">
            <a:spLocks noGrp="1"/>
          </p:cNvSpPr>
          <p:nvPr>
            <p:ph type="subTitle" idx="2"/>
          </p:nvPr>
        </p:nvSpPr>
        <p:spPr>
          <a:xfrm>
            <a:off x="3964163" y="3205013"/>
            <a:ext cx="1282200" cy="127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361" name="Google Shape;1361;p55"/>
          <p:cNvSpPr txBox="1">
            <a:spLocks noGrp="1"/>
          </p:cNvSpPr>
          <p:nvPr>
            <p:ph type="subTitle" idx="3"/>
          </p:nvPr>
        </p:nvSpPr>
        <p:spPr>
          <a:xfrm>
            <a:off x="7141825" y="3205013"/>
            <a:ext cx="1282200" cy="12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a:t>
            </a:r>
            <a:endParaRPr/>
          </a:p>
        </p:txBody>
      </p:sp>
      <p:sp>
        <p:nvSpPr>
          <p:cNvPr id="1362" name="Google Shape;1362;p55"/>
          <p:cNvSpPr txBox="1">
            <a:spLocks noGrp="1"/>
          </p:cNvSpPr>
          <p:nvPr>
            <p:ph type="subTitle" idx="4"/>
          </p:nvPr>
        </p:nvSpPr>
        <p:spPr>
          <a:xfrm>
            <a:off x="719975" y="2904163"/>
            <a:ext cx="12822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SARAH LEE</a:t>
            </a:r>
            <a:endParaRPr/>
          </a:p>
        </p:txBody>
      </p:sp>
      <p:sp>
        <p:nvSpPr>
          <p:cNvPr id="1363" name="Google Shape;1363;p55"/>
          <p:cNvSpPr txBox="1">
            <a:spLocks noGrp="1"/>
          </p:cNvSpPr>
          <p:nvPr>
            <p:ph type="subTitle" idx="5"/>
          </p:nvPr>
        </p:nvSpPr>
        <p:spPr>
          <a:xfrm>
            <a:off x="7141825" y="2904163"/>
            <a:ext cx="12822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STEPHEN JAY</a:t>
            </a:r>
            <a:endParaRPr/>
          </a:p>
        </p:txBody>
      </p:sp>
      <p:sp>
        <p:nvSpPr>
          <p:cNvPr id="1364" name="Google Shape;1364;p55"/>
          <p:cNvSpPr txBox="1">
            <a:spLocks noGrp="1"/>
          </p:cNvSpPr>
          <p:nvPr>
            <p:ph type="subTitle" idx="6"/>
          </p:nvPr>
        </p:nvSpPr>
        <p:spPr>
          <a:xfrm>
            <a:off x="3964163" y="2904163"/>
            <a:ext cx="1282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AVA SMITH</a:t>
            </a:r>
            <a:endParaRPr/>
          </a:p>
        </p:txBody>
      </p:sp>
      <p:grpSp>
        <p:nvGrpSpPr>
          <p:cNvPr id="1365" name="Google Shape;1365;p55"/>
          <p:cNvGrpSpPr/>
          <p:nvPr/>
        </p:nvGrpSpPr>
        <p:grpSpPr>
          <a:xfrm>
            <a:off x="3930875" y="1036502"/>
            <a:ext cx="1348800" cy="1850400"/>
            <a:chOff x="3930875" y="1036502"/>
            <a:chExt cx="1348800" cy="1850400"/>
          </a:xfrm>
        </p:grpSpPr>
        <p:pic>
          <p:nvPicPr>
            <p:cNvPr id="1366" name="Google Shape;1366;p55"/>
            <p:cNvPicPr preferRelativeResize="0"/>
            <p:nvPr/>
          </p:nvPicPr>
          <p:blipFill rotWithShape="1">
            <a:blip r:embed="rId3">
              <a:alphaModFix amt="95000"/>
            </a:blip>
            <a:srcRect l="26163" t="35554" r="6748" b="2963"/>
            <a:stretch/>
          </p:blipFill>
          <p:spPr>
            <a:xfrm>
              <a:off x="3930875" y="1036502"/>
              <a:ext cx="1348800" cy="1850400"/>
            </a:xfrm>
            <a:prstGeom prst="roundRect">
              <a:avLst>
                <a:gd name="adj" fmla="val 16667"/>
              </a:avLst>
            </a:prstGeom>
            <a:noFill/>
            <a:ln>
              <a:noFill/>
            </a:ln>
          </p:spPr>
        </p:pic>
        <p:pic>
          <p:nvPicPr>
            <p:cNvPr id="1367" name="Google Shape;1367;p55"/>
            <p:cNvPicPr preferRelativeResize="0"/>
            <p:nvPr/>
          </p:nvPicPr>
          <p:blipFill rotWithShape="1">
            <a:blip r:embed="rId4">
              <a:alphaModFix amt="18000"/>
            </a:blip>
            <a:srcRect l="26163" t="35554" r="6748" b="2963"/>
            <a:stretch/>
          </p:blipFill>
          <p:spPr>
            <a:xfrm>
              <a:off x="3930875" y="1036502"/>
              <a:ext cx="1348800" cy="1850400"/>
            </a:xfrm>
            <a:prstGeom prst="roundRect">
              <a:avLst>
                <a:gd name="adj" fmla="val 16667"/>
              </a:avLst>
            </a:prstGeom>
            <a:noFill/>
            <a:ln>
              <a:noFill/>
            </a:ln>
          </p:spPr>
        </p:pic>
      </p:grpSp>
      <p:grpSp>
        <p:nvGrpSpPr>
          <p:cNvPr id="1368" name="Google Shape;1368;p55"/>
          <p:cNvGrpSpPr/>
          <p:nvPr/>
        </p:nvGrpSpPr>
        <p:grpSpPr>
          <a:xfrm>
            <a:off x="2078350" y="2624000"/>
            <a:ext cx="1348800" cy="1850400"/>
            <a:chOff x="2078350" y="2624000"/>
            <a:chExt cx="1348800" cy="1850400"/>
          </a:xfrm>
        </p:grpSpPr>
        <p:pic>
          <p:nvPicPr>
            <p:cNvPr id="1369" name="Google Shape;1369;p55"/>
            <p:cNvPicPr preferRelativeResize="0"/>
            <p:nvPr/>
          </p:nvPicPr>
          <p:blipFill rotWithShape="1">
            <a:blip r:embed="rId5">
              <a:alphaModFix amt="95000"/>
            </a:blip>
            <a:srcRect l="21980" t="19931" r="22003" b="18590"/>
            <a:stretch/>
          </p:blipFill>
          <p:spPr>
            <a:xfrm>
              <a:off x="2078350" y="2624000"/>
              <a:ext cx="1348800" cy="1850400"/>
            </a:xfrm>
            <a:prstGeom prst="roundRect">
              <a:avLst>
                <a:gd name="adj" fmla="val 16667"/>
              </a:avLst>
            </a:prstGeom>
            <a:noFill/>
            <a:ln>
              <a:noFill/>
            </a:ln>
          </p:spPr>
        </p:pic>
        <p:pic>
          <p:nvPicPr>
            <p:cNvPr id="1370" name="Google Shape;1370;p55"/>
            <p:cNvPicPr preferRelativeResize="0"/>
            <p:nvPr/>
          </p:nvPicPr>
          <p:blipFill rotWithShape="1">
            <a:blip r:embed="rId6">
              <a:alphaModFix amt="18000"/>
            </a:blip>
            <a:srcRect l="21980" t="19931" r="22003" b="18590"/>
            <a:stretch/>
          </p:blipFill>
          <p:spPr>
            <a:xfrm>
              <a:off x="2078350" y="2624000"/>
              <a:ext cx="1348800" cy="1850400"/>
            </a:xfrm>
            <a:prstGeom prst="roundRect">
              <a:avLst>
                <a:gd name="adj" fmla="val 16667"/>
              </a:avLst>
            </a:prstGeom>
            <a:noFill/>
            <a:ln>
              <a:noFill/>
            </a:ln>
          </p:spPr>
        </p:pic>
      </p:grpSp>
      <p:grpSp>
        <p:nvGrpSpPr>
          <p:cNvPr id="1371" name="Google Shape;1371;p55"/>
          <p:cNvGrpSpPr/>
          <p:nvPr/>
        </p:nvGrpSpPr>
        <p:grpSpPr>
          <a:xfrm flipH="1">
            <a:off x="5716800" y="2624000"/>
            <a:ext cx="1348800" cy="1850400"/>
            <a:chOff x="5716800" y="2624000"/>
            <a:chExt cx="1348800" cy="1850400"/>
          </a:xfrm>
        </p:grpSpPr>
        <p:pic>
          <p:nvPicPr>
            <p:cNvPr id="1372" name="Google Shape;1372;p55"/>
            <p:cNvPicPr preferRelativeResize="0"/>
            <p:nvPr/>
          </p:nvPicPr>
          <p:blipFill rotWithShape="1">
            <a:blip r:embed="rId7">
              <a:alphaModFix amt="95000"/>
            </a:blip>
            <a:srcRect l="25415" r="25960"/>
            <a:stretch/>
          </p:blipFill>
          <p:spPr>
            <a:xfrm>
              <a:off x="5716800" y="2624000"/>
              <a:ext cx="1348800" cy="1850400"/>
            </a:xfrm>
            <a:prstGeom prst="roundRect">
              <a:avLst>
                <a:gd name="adj" fmla="val 16667"/>
              </a:avLst>
            </a:prstGeom>
            <a:noFill/>
            <a:ln>
              <a:noFill/>
            </a:ln>
          </p:spPr>
        </p:pic>
        <p:pic>
          <p:nvPicPr>
            <p:cNvPr id="1373" name="Google Shape;1373;p55"/>
            <p:cNvPicPr preferRelativeResize="0"/>
            <p:nvPr/>
          </p:nvPicPr>
          <p:blipFill rotWithShape="1">
            <a:blip r:embed="rId8">
              <a:alphaModFix amt="18000"/>
            </a:blip>
            <a:srcRect l="25415" r="25960"/>
            <a:stretch/>
          </p:blipFill>
          <p:spPr>
            <a:xfrm>
              <a:off x="5716800" y="2624000"/>
              <a:ext cx="1348800" cy="1850400"/>
            </a:xfrm>
            <a:prstGeom prst="roundRect">
              <a:avLst>
                <a:gd name="adj" fmla="val 16667"/>
              </a:avLst>
            </a:prstGeom>
            <a:noFill/>
            <a:ln>
              <a:noFill/>
            </a:ln>
          </p:spPr>
        </p:pic>
      </p:grpSp>
      <p:grpSp>
        <p:nvGrpSpPr>
          <p:cNvPr id="1374" name="Google Shape;1374;p55"/>
          <p:cNvGrpSpPr/>
          <p:nvPr/>
        </p:nvGrpSpPr>
        <p:grpSpPr>
          <a:xfrm rot="10800000" flipH="1">
            <a:off x="4739787" y="1036490"/>
            <a:ext cx="539885" cy="389750"/>
            <a:chOff x="-77" y="3784091"/>
            <a:chExt cx="1880477" cy="1357541"/>
          </a:xfrm>
        </p:grpSpPr>
        <p:sp>
          <p:nvSpPr>
            <p:cNvPr id="1375" name="Google Shape;1375;p5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 name="Google Shape;1378;p55"/>
          <p:cNvGrpSpPr/>
          <p:nvPr/>
        </p:nvGrpSpPr>
        <p:grpSpPr>
          <a:xfrm rot="10800000" flipH="1">
            <a:off x="5716804" y="2628890"/>
            <a:ext cx="539885" cy="389750"/>
            <a:chOff x="-2817590" y="3784091"/>
            <a:chExt cx="1880477" cy="1357541"/>
          </a:xfrm>
        </p:grpSpPr>
        <p:sp>
          <p:nvSpPr>
            <p:cNvPr id="1379" name="Google Shape;1379;p55"/>
            <p:cNvSpPr/>
            <p:nvPr/>
          </p:nvSpPr>
          <p:spPr>
            <a:xfrm flipH="1">
              <a:off x="-2546504"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5"/>
            <p:cNvSpPr/>
            <p:nvPr/>
          </p:nvSpPr>
          <p:spPr>
            <a:xfrm flipH="1">
              <a:off x="-2661032"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5"/>
            <p:cNvSpPr/>
            <p:nvPr/>
          </p:nvSpPr>
          <p:spPr>
            <a:xfrm flipH="1">
              <a:off x="-281759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55"/>
          <p:cNvGrpSpPr/>
          <p:nvPr/>
        </p:nvGrpSpPr>
        <p:grpSpPr>
          <a:xfrm rot="10800000" flipH="1">
            <a:off x="2887337" y="2628890"/>
            <a:ext cx="539885" cy="389750"/>
            <a:chOff x="-77" y="3784091"/>
            <a:chExt cx="1880477" cy="1357541"/>
          </a:xfrm>
        </p:grpSpPr>
        <p:sp>
          <p:nvSpPr>
            <p:cNvPr id="1383" name="Google Shape;1383;p5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3" name="Titel 2">
            <a:extLst>
              <a:ext uri="{FF2B5EF4-FFF2-40B4-BE49-F238E27FC236}">
                <a16:creationId xmlns:a16="http://schemas.microsoft.com/office/drawing/2014/main" id="{FDB9F6E3-B655-409E-86B4-FC0A726D5E3A}"/>
              </a:ext>
            </a:extLst>
          </p:cNvPr>
          <p:cNvSpPr>
            <a:spLocks noGrp="1"/>
          </p:cNvSpPr>
          <p:nvPr>
            <p:ph type="title"/>
          </p:nvPr>
        </p:nvSpPr>
        <p:spPr/>
        <p:txBody>
          <a:bodyPr/>
          <a:lstStyle/>
          <a:p>
            <a:r>
              <a:rPr lang="de-DE" dirty="0" err="1"/>
              <a:t>Perks</a:t>
            </a:r>
            <a:r>
              <a:rPr lang="de-DE" dirty="0"/>
              <a:t> </a:t>
            </a:r>
            <a:r>
              <a:rPr lang="de-DE" dirty="0" err="1"/>
              <a:t>of</a:t>
            </a:r>
            <a:r>
              <a:rPr lang="de-DE" dirty="0"/>
              <a:t> </a:t>
            </a:r>
            <a:r>
              <a:rPr lang="de-DE" dirty="0" err="1"/>
              <a:t>Using</a:t>
            </a:r>
            <a:r>
              <a:rPr lang="de-DE" dirty="0"/>
              <a:t> Node.js</a:t>
            </a:r>
          </a:p>
        </p:txBody>
      </p:sp>
      <p:sp>
        <p:nvSpPr>
          <p:cNvPr id="5" name="Google Shape;702;p28">
            <a:extLst>
              <a:ext uri="{FF2B5EF4-FFF2-40B4-BE49-F238E27FC236}">
                <a16:creationId xmlns:a16="http://schemas.microsoft.com/office/drawing/2014/main" id="{0B6A0EEC-4434-4863-8B2C-2A2EDDFD7DEC}"/>
              </a:ext>
            </a:extLst>
          </p:cNvPr>
          <p:cNvSpPr txBox="1">
            <a:spLocks noGrp="1"/>
          </p:cNvSpPr>
          <p:nvPr>
            <p:ph type="body" idx="1"/>
          </p:nvPr>
        </p:nvSpPr>
        <p:spPr>
          <a:xfrm>
            <a:off x="719999" y="1104850"/>
            <a:ext cx="5288528" cy="3143400"/>
          </a:xfrm>
          <a:prstGeom prst="rect">
            <a:avLst/>
          </a:prstGeom>
        </p:spPr>
        <p:txBody>
          <a:bodyPr spcFirstLastPara="1" wrap="square" lIns="91425" tIns="91425" rIns="91425" bIns="91425" anchor="t" anchorCtr="0">
            <a:noAutofit/>
          </a:bodyPr>
          <a:lstStyle/>
          <a:p>
            <a:pPr marL="171450" indent="-171450">
              <a:buSzPts val="1100"/>
            </a:pPr>
            <a:r>
              <a:rPr lang="en-AU" dirty="0">
                <a:solidFill>
                  <a:schemeClr val="bg1"/>
                </a:solidFill>
              </a:rPr>
              <a:t>Programming language is not relevant for microservices</a:t>
            </a:r>
          </a:p>
          <a:p>
            <a:pPr marL="171450" indent="-171450">
              <a:buSzPts val="1100"/>
            </a:pPr>
            <a:r>
              <a:rPr lang="en-AU" dirty="0">
                <a:solidFill>
                  <a:schemeClr val="bg1"/>
                </a:solidFill>
              </a:rPr>
              <a:t>Possibility to use shared package</a:t>
            </a:r>
          </a:p>
          <a:p>
            <a:pPr marL="171450" indent="-171450">
              <a:buSzPts val="1100"/>
            </a:pPr>
            <a:r>
              <a:rPr lang="en-AU" dirty="0">
                <a:solidFill>
                  <a:schemeClr val="bg1"/>
                </a:solidFill>
              </a:rPr>
              <a:t>One Base Image used from multiple services:</a:t>
            </a:r>
          </a:p>
          <a:p>
            <a:pPr marL="628650" lvl="1" indent="-171450">
              <a:buSzPts val="1100"/>
            </a:pPr>
            <a:r>
              <a:rPr lang="en-AU" dirty="0">
                <a:solidFill>
                  <a:schemeClr val="bg1"/>
                </a:solidFill>
              </a:rPr>
              <a:t>Dig</a:t>
            </a:r>
          </a:p>
          <a:p>
            <a:pPr marL="628650" lvl="1" indent="-171450">
              <a:buSzPts val="1100"/>
            </a:pPr>
            <a:r>
              <a:rPr lang="en-AU" dirty="0">
                <a:solidFill>
                  <a:schemeClr val="bg1"/>
                </a:solidFill>
              </a:rPr>
              <a:t>Statistics Service</a:t>
            </a:r>
          </a:p>
          <a:p>
            <a:pPr marL="628650" lvl="1" indent="-171450">
              <a:buSzPts val="1100"/>
            </a:pPr>
            <a:r>
              <a:rPr lang="en-AU" dirty="0">
                <a:solidFill>
                  <a:schemeClr val="bg1"/>
                </a:solidFill>
              </a:rPr>
              <a:t>Dashboard</a:t>
            </a:r>
          </a:p>
        </p:txBody>
      </p:sp>
      <p:sp>
        <p:nvSpPr>
          <p:cNvPr id="6" name="Google Shape;701;p28">
            <a:extLst>
              <a:ext uri="{FF2B5EF4-FFF2-40B4-BE49-F238E27FC236}">
                <a16:creationId xmlns:a16="http://schemas.microsoft.com/office/drawing/2014/main" id="{87CB04B4-5927-42E7-8788-883FCAC2CD6E}"/>
              </a:ext>
            </a:extLst>
          </p:cNvPr>
          <p:cNvSpPr txBox="1">
            <a:spLocks/>
          </p:cNvSpPr>
          <p:nvPr/>
        </p:nvSpPr>
        <p:spPr>
          <a:xfrm>
            <a:off x="0" y="0"/>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Tree>
    <p:extLst>
      <p:ext uri="{BB962C8B-B14F-4D97-AF65-F5344CB8AC3E}">
        <p14:creationId xmlns:p14="http://schemas.microsoft.com/office/powerpoint/2010/main" val="107021989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389"/>
        <p:cNvGrpSpPr/>
        <p:nvPr/>
      </p:nvGrpSpPr>
      <p:grpSpPr>
        <a:xfrm>
          <a:off x="0" y="0"/>
          <a:ext cx="0" cy="0"/>
          <a:chOff x="0" y="0"/>
          <a:chExt cx="0" cy="0"/>
        </a:xfrm>
      </p:grpSpPr>
      <p:sp>
        <p:nvSpPr>
          <p:cNvPr id="1390" name="Google Shape;1390;p56"/>
          <p:cNvSpPr/>
          <p:nvPr/>
        </p:nvSpPr>
        <p:spPr>
          <a:xfrm>
            <a:off x="7248450" y="3717505"/>
            <a:ext cx="668400" cy="66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6"/>
          <p:cNvSpPr/>
          <p:nvPr/>
        </p:nvSpPr>
        <p:spPr>
          <a:xfrm>
            <a:off x="4237800" y="3717505"/>
            <a:ext cx="668400" cy="668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6"/>
          <p:cNvSpPr/>
          <p:nvPr/>
        </p:nvSpPr>
        <p:spPr>
          <a:xfrm>
            <a:off x="1204025" y="3717505"/>
            <a:ext cx="668400" cy="668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ORGANIZATIONAL CHART</a:t>
            </a:r>
            <a:endParaRPr/>
          </a:p>
        </p:txBody>
      </p:sp>
      <p:sp>
        <p:nvSpPr>
          <p:cNvPr id="1394" name="Google Shape;1394;p56"/>
          <p:cNvSpPr txBox="1">
            <a:spLocks noGrp="1"/>
          </p:cNvSpPr>
          <p:nvPr>
            <p:ph type="subTitle" idx="4294967295"/>
          </p:nvPr>
        </p:nvSpPr>
        <p:spPr>
          <a:xfrm>
            <a:off x="3730650" y="1272325"/>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accent1"/>
                </a:solidFill>
                <a:latin typeface="Oswald"/>
                <a:ea typeface="Oswald"/>
                <a:cs typeface="Oswald"/>
                <a:sym typeface="Oswald"/>
              </a:rPr>
              <a:t>CEO</a:t>
            </a:r>
            <a:endParaRPr sz="1800">
              <a:solidFill>
                <a:schemeClr val="accent1"/>
              </a:solidFill>
              <a:latin typeface="Oswald"/>
              <a:ea typeface="Oswald"/>
              <a:cs typeface="Oswald"/>
              <a:sym typeface="Oswald"/>
            </a:endParaRPr>
          </a:p>
        </p:txBody>
      </p:sp>
      <p:sp>
        <p:nvSpPr>
          <p:cNvPr id="1395" name="Google Shape;1395;p56"/>
          <p:cNvSpPr txBox="1">
            <a:spLocks noGrp="1"/>
          </p:cNvSpPr>
          <p:nvPr>
            <p:ph type="subTitle" idx="4294967295"/>
          </p:nvPr>
        </p:nvSpPr>
        <p:spPr>
          <a:xfrm>
            <a:off x="696875" y="2638425"/>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accent2"/>
                </a:solidFill>
                <a:latin typeface="Oswald"/>
                <a:ea typeface="Oswald"/>
                <a:cs typeface="Oswald"/>
                <a:sym typeface="Oswald"/>
              </a:rPr>
              <a:t>TEAM 1</a:t>
            </a:r>
            <a:endParaRPr sz="1800">
              <a:solidFill>
                <a:schemeClr val="accent2"/>
              </a:solidFill>
              <a:latin typeface="Oswald"/>
              <a:ea typeface="Oswald"/>
              <a:cs typeface="Oswald"/>
              <a:sym typeface="Oswald"/>
            </a:endParaRPr>
          </a:p>
        </p:txBody>
      </p:sp>
      <p:sp>
        <p:nvSpPr>
          <p:cNvPr id="1396" name="Google Shape;1396;p56"/>
          <p:cNvSpPr txBox="1">
            <a:spLocks noGrp="1"/>
          </p:cNvSpPr>
          <p:nvPr>
            <p:ph type="subTitle" idx="4294967295"/>
          </p:nvPr>
        </p:nvSpPr>
        <p:spPr>
          <a:xfrm>
            <a:off x="3730650" y="2638413"/>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accent3"/>
                </a:solidFill>
                <a:latin typeface="Oswald"/>
                <a:ea typeface="Oswald"/>
                <a:cs typeface="Oswald"/>
                <a:sym typeface="Oswald"/>
              </a:rPr>
              <a:t>TEAM 2</a:t>
            </a:r>
            <a:endParaRPr sz="1800">
              <a:solidFill>
                <a:schemeClr val="accent3"/>
              </a:solidFill>
              <a:latin typeface="Oswald"/>
              <a:ea typeface="Oswald"/>
              <a:cs typeface="Oswald"/>
              <a:sym typeface="Oswald"/>
            </a:endParaRPr>
          </a:p>
        </p:txBody>
      </p:sp>
      <p:sp>
        <p:nvSpPr>
          <p:cNvPr id="1397" name="Google Shape;1397;p56"/>
          <p:cNvSpPr txBox="1">
            <a:spLocks noGrp="1"/>
          </p:cNvSpPr>
          <p:nvPr>
            <p:ph type="subTitle" idx="4294967295"/>
          </p:nvPr>
        </p:nvSpPr>
        <p:spPr>
          <a:xfrm>
            <a:off x="6741300" y="2638425"/>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accent4"/>
                </a:solidFill>
                <a:latin typeface="Oswald"/>
                <a:ea typeface="Oswald"/>
                <a:cs typeface="Oswald"/>
                <a:sym typeface="Oswald"/>
              </a:rPr>
              <a:t>TEAM 3</a:t>
            </a:r>
            <a:endParaRPr sz="1800">
              <a:solidFill>
                <a:schemeClr val="accent4"/>
              </a:solidFill>
              <a:latin typeface="Oswald"/>
              <a:ea typeface="Oswald"/>
              <a:cs typeface="Oswald"/>
              <a:sym typeface="Oswald"/>
            </a:endParaRPr>
          </a:p>
        </p:txBody>
      </p:sp>
      <p:sp>
        <p:nvSpPr>
          <p:cNvPr id="1398" name="Google Shape;1398;p56"/>
          <p:cNvSpPr/>
          <p:nvPr/>
        </p:nvSpPr>
        <p:spPr>
          <a:xfrm>
            <a:off x="4244550" y="1742588"/>
            <a:ext cx="654900" cy="654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99" name="Google Shape;1399;p56"/>
          <p:cNvCxnSpPr>
            <a:stCxn id="1398" idx="2"/>
            <a:endCxn id="1395" idx="0"/>
          </p:cNvCxnSpPr>
          <p:nvPr/>
        </p:nvCxnSpPr>
        <p:spPr>
          <a:xfrm flipH="1">
            <a:off x="1538250" y="2070038"/>
            <a:ext cx="2706300" cy="568500"/>
          </a:xfrm>
          <a:prstGeom prst="bentConnector2">
            <a:avLst/>
          </a:prstGeom>
          <a:noFill/>
          <a:ln w="19050" cap="flat" cmpd="sng">
            <a:solidFill>
              <a:schemeClr val="dk1"/>
            </a:solidFill>
            <a:prstDash val="solid"/>
            <a:round/>
            <a:headEnd type="oval" w="med" len="med"/>
            <a:tailEnd type="oval" w="med" len="med"/>
          </a:ln>
        </p:spPr>
      </p:cxnSp>
      <p:cxnSp>
        <p:nvCxnSpPr>
          <p:cNvPr id="1400" name="Google Shape;1400;p56"/>
          <p:cNvCxnSpPr>
            <a:stCxn id="1398" idx="6"/>
            <a:endCxn id="1397" idx="0"/>
          </p:cNvCxnSpPr>
          <p:nvPr/>
        </p:nvCxnSpPr>
        <p:spPr>
          <a:xfrm>
            <a:off x="4899450" y="2070038"/>
            <a:ext cx="2683200" cy="568500"/>
          </a:xfrm>
          <a:prstGeom prst="bentConnector2">
            <a:avLst/>
          </a:prstGeom>
          <a:noFill/>
          <a:ln w="19050" cap="flat" cmpd="sng">
            <a:solidFill>
              <a:schemeClr val="dk1"/>
            </a:solidFill>
            <a:prstDash val="solid"/>
            <a:round/>
            <a:headEnd type="oval" w="med" len="med"/>
            <a:tailEnd type="oval" w="med" len="med"/>
          </a:ln>
        </p:spPr>
      </p:cxnSp>
      <p:cxnSp>
        <p:nvCxnSpPr>
          <p:cNvPr id="1401" name="Google Shape;1401;p56"/>
          <p:cNvCxnSpPr>
            <a:stCxn id="1398" idx="4"/>
            <a:endCxn id="1396" idx="0"/>
          </p:cNvCxnSpPr>
          <p:nvPr/>
        </p:nvCxnSpPr>
        <p:spPr>
          <a:xfrm>
            <a:off x="4572000" y="2397488"/>
            <a:ext cx="0" cy="240900"/>
          </a:xfrm>
          <a:prstGeom prst="straightConnector1">
            <a:avLst/>
          </a:prstGeom>
          <a:noFill/>
          <a:ln w="19050" cap="flat" cmpd="sng">
            <a:solidFill>
              <a:schemeClr val="dk1"/>
            </a:solidFill>
            <a:prstDash val="solid"/>
            <a:round/>
            <a:headEnd type="oval" w="med" len="med"/>
            <a:tailEnd type="oval" w="med" len="med"/>
          </a:ln>
        </p:spPr>
      </p:cxnSp>
      <p:grpSp>
        <p:nvGrpSpPr>
          <p:cNvPr id="1402" name="Google Shape;1402;p56"/>
          <p:cNvGrpSpPr/>
          <p:nvPr/>
        </p:nvGrpSpPr>
        <p:grpSpPr>
          <a:xfrm>
            <a:off x="1339552" y="3084148"/>
            <a:ext cx="397347" cy="489284"/>
            <a:chOff x="3316000" y="4399325"/>
            <a:chExt cx="392325" cy="483100"/>
          </a:xfrm>
        </p:grpSpPr>
        <p:sp>
          <p:nvSpPr>
            <p:cNvPr id="1403" name="Google Shape;1403;p5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4" name="Google Shape;1404;p5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05" name="Google Shape;1405;p56"/>
          <p:cNvGrpSpPr/>
          <p:nvPr/>
        </p:nvGrpSpPr>
        <p:grpSpPr>
          <a:xfrm>
            <a:off x="4389304" y="1825370"/>
            <a:ext cx="365393" cy="489334"/>
            <a:chOff x="3926225" y="4399275"/>
            <a:chExt cx="360775" cy="483150"/>
          </a:xfrm>
        </p:grpSpPr>
        <p:sp>
          <p:nvSpPr>
            <p:cNvPr id="1406" name="Google Shape;1406;p5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7" name="Google Shape;1407;p5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08" name="Google Shape;1408;p56"/>
          <p:cNvGrpSpPr/>
          <p:nvPr/>
        </p:nvGrpSpPr>
        <p:grpSpPr>
          <a:xfrm>
            <a:off x="4373327" y="3084148"/>
            <a:ext cx="397347" cy="489284"/>
            <a:chOff x="3316000" y="4399325"/>
            <a:chExt cx="392325" cy="483100"/>
          </a:xfrm>
        </p:grpSpPr>
        <p:sp>
          <p:nvSpPr>
            <p:cNvPr id="1409" name="Google Shape;1409;p5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0" name="Google Shape;1410;p5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11" name="Google Shape;1411;p56"/>
          <p:cNvGrpSpPr/>
          <p:nvPr/>
        </p:nvGrpSpPr>
        <p:grpSpPr>
          <a:xfrm>
            <a:off x="7399954" y="3084122"/>
            <a:ext cx="365393" cy="489334"/>
            <a:chOff x="3926225" y="4399275"/>
            <a:chExt cx="360775" cy="483150"/>
          </a:xfrm>
        </p:grpSpPr>
        <p:sp>
          <p:nvSpPr>
            <p:cNvPr id="1412" name="Google Shape;1412;p5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3" name="Google Shape;1413;p5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14" name="Google Shape;1414;p56"/>
          <p:cNvSpPr/>
          <p:nvPr/>
        </p:nvSpPr>
        <p:spPr>
          <a:xfrm>
            <a:off x="1363969" y="3876991"/>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6"/>
          <p:cNvSpPr/>
          <p:nvPr/>
        </p:nvSpPr>
        <p:spPr>
          <a:xfrm>
            <a:off x="7406063" y="3877449"/>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6" name="Google Shape;1416;p56"/>
          <p:cNvGrpSpPr/>
          <p:nvPr/>
        </p:nvGrpSpPr>
        <p:grpSpPr>
          <a:xfrm>
            <a:off x="4397272" y="3877434"/>
            <a:ext cx="349457" cy="348542"/>
            <a:chOff x="3599700" y="1954475"/>
            <a:chExt cx="296175" cy="295400"/>
          </a:xfrm>
        </p:grpSpPr>
        <p:sp>
          <p:nvSpPr>
            <p:cNvPr id="1417" name="Google Shape;1417;p5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423"/>
        <p:cNvGrpSpPr/>
        <p:nvPr/>
      </p:nvGrpSpPr>
      <p:grpSpPr>
        <a:xfrm>
          <a:off x="0" y="0"/>
          <a:ext cx="0" cy="0"/>
          <a:chOff x="0" y="0"/>
          <a:chExt cx="0" cy="0"/>
        </a:xfrm>
      </p:grpSpPr>
      <p:cxnSp>
        <p:nvCxnSpPr>
          <p:cNvPr id="1424" name="Google Shape;1424;p57"/>
          <p:cNvCxnSpPr>
            <a:stCxn id="1425" idx="0"/>
            <a:endCxn id="1426" idx="2"/>
          </p:cNvCxnSpPr>
          <p:nvPr/>
        </p:nvCxnSpPr>
        <p:spPr>
          <a:xfrm>
            <a:off x="4571951" y="1308420"/>
            <a:ext cx="0" cy="2422800"/>
          </a:xfrm>
          <a:prstGeom prst="straightConnector1">
            <a:avLst/>
          </a:prstGeom>
          <a:noFill/>
          <a:ln w="19050" cap="flat" cmpd="sng">
            <a:solidFill>
              <a:schemeClr val="dk1"/>
            </a:solidFill>
            <a:prstDash val="solid"/>
            <a:round/>
            <a:headEnd type="none" w="med" len="med"/>
            <a:tailEnd type="none" w="med" len="med"/>
          </a:ln>
        </p:spPr>
      </p:cxnSp>
      <p:sp>
        <p:nvSpPr>
          <p:cNvPr id="1427" name="Google Shape;1427;p5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PARTNERS</a:t>
            </a:r>
            <a:endParaRPr/>
          </a:p>
        </p:txBody>
      </p:sp>
      <p:sp>
        <p:nvSpPr>
          <p:cNvPr id="1428" name="Google Shape;1428;p57"/>
          <p:cNvSpPr txBox="1">
            <a:spLocks noGrp="1"/>
          </p:cNvSpPr>
          <p:nvPr>
            <p:ph type="subTitle" idx="4294967295"/>
          </p:nvPr>
        </p:nvSpPr>
        <p:spPr>
          <a:xfrm>
            <a:off x="5351710" y="119150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1"/>
                </a:solidFill>
                <a:latin typeface="Oswald"/>
                <a:ea typeface="Oswald"/>
                <a:cs typeface="Oswald"/>
                <a:sym typeface="Oswald"/>
              </a:rPr>
              <a:t>JUPITER</a:t>
            </a:r>
            <a:endParaRPr sz="1800">
              <a:solidFill>
                <a:schemeClr val="accent1"/>
              </a:solidFill>
              <a:latin typeface="Oswald"/>
              <a:ea typeface="Oswald"/>
              <a:cs typeface="Oswald"/>
              <a:sym typeface="Oswald"/>
            </a:endParaRPr>
          </a:p>
        </p:txBody>
      </p:sp>
      <p:sp>
        <p:nvSpPr>
          <p:cNvPr id="1429" name="Google Shape;1429;p57"/>
          <p:cNvSpPr txBox="1">
            <a:spLocks noGrp="1"/>
          </p:cNvSpPr>
          <p:nvPr>
            <p:ph type="subTitle" idx="4294967295"/>
          </p:nvPr>
        </p:nvSpPr>
        <p:spPr>
          <a:xfrm>
            <a:off x="5351765" y="1510000"/>
            <a:ext cx="22785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It’s the biggest planet in the Solar System</a:t>
            </a:r>
            <a:endParaRPr/>
          </a:p>
          <a:p>
            <a:pPr marL="0" lvl="0" indent="0" algn="l" rtl="0">
              <a:spcBef>
                <a:spcPts val="1600"/>
              </a:spcBef>
              <a:spcAft>
                <a:spcPts val="1600"/>
              </a:spcAft>
              <a:buNone/>
            </a:pPr>
            <a:endParaRPr/>
          </a:p>
        </p:txBody>
      </p:sp>
      <p:sp>
        <p:nvSpPr>
          <p:cNvPr id="1430" name="Google Shape;1430;p57"/>
          <p:cNvSpPr txBox="1">
            <a:spLocks noGrp="1"/>
          </p:cNvSpPr>
          <p:nvPr>
            <p:ph type="subTitle" idx="4294967295"/>
          </p:nvPr>
        </p:nvSpPr>
        <p:spPr>
          <a:xfrm>
            <a:off x="5351685" y="228781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1431" name="Google Shape;1431;p57"/>
          <p:cNvSpPr txBox="1">
            <a:spLocks noGrp="1"/>
          </p:cNvSpPr>
          <p:nvPr>
            <p:ph type="subTitle" idx="4294967295"/>
          </p:nvPr>
        </p:nvSpPr>
        <p:spPr>
          <a:xfrm>
            <a:off x="5351735" y="2606312"/>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a:p>
            <a:pPr marL="0" lvl="0" indent="0" algn="l" rtl="0">
              <a:spcBef>
                <a:spcPts val="1600"/>
              </a:spcBef>
              <a:spcAft>
                <a:spcPts val="1600"/>
              </a:spcAft>
              <a:buNone/>
            </a:pPr>
            <a:endParaRPr/>
          </a:p>
        </p:txBody>
      </p:sp>
      <p:sp>
        <p:nvSpPr>
          <p:cNvPr id="1432" name="Google Shape;1432;p57"/>
          <p:cNvSpPr txBox="1">
            <a:spLocks noGrp="1"/>
          </p:cNvSpPr>
          <p:nvPr>
            <p:ph type="subTitle" idx="4294967295"/>
          </p:nvPr>
        </p:nvSpPr>
        <p:spPr>
          <a:xfrm>
            <a:off x="5351685" y="341262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5"/>
                </a:solidFill>
                <a:latin typeface="Oswald"/>
                <a:ea typeface="Oswald"/>
                <a:cs typeface="Oswald"/>
                <a:sym typeface="Oswald"/>
              </a:rPr>
              <a:t>NEPTUNE</a:t>
            </a:r>
            <a:endParaRPr sz="1800">
              <a:solidFill>
                <a:schemeClr val="accent5"/>
              </a:solidFill>
              <a:latin typeface="Oswald"/>
              <a:ea typeface="Oswald"/>
              <a:cs typeface="Oswald"/>
              <a:sym typeface="Oswald"/>
            </a:endParaRPr>
          </a:p>
        </p:txBody>
      </p:sp>
      <p:sp>
        <p:nvSpPr>
          <p:cNvPr id="1433" name="Google Shape;1433;p57"/>
          <p:cNvSpPr txBox="1">
            <a:spLocks noGrp="1"/>
          </p:cNvSpPr>
          <p:nvPr>
            <p:ph type="subTitle" idx="4294967295"/>
          </p:nvPr>
        </p:nvSpPr>
        <p:spPr>
          <a:xfrm>
            <a:off x="5351735" y="3731124"/>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Neptune is the farthest planet from the Sun</a:t>
            </a:r>
            <a:endParaRPr/>
          </a:p>
        </p:txBody>
      </p:sp>
      <p:sp>
        <p:nvSpPr>
          <p:cNvPr id="1434" name="Google Shape;1434;p57"/>
          <p:cNvSpPr txBox="1">
            <a:spLocks noGrp="1"/>
          </p:cNvSpPr>
          <p:nvPr>
            <p:ph type="subTitle" idx="4294967295"/>
          </p:nvPr>
        </p:nvSpPr>
        <p:spPr>
          <a:xfrm>
            <a:off x="1855985" y="1738925"/>
            <a:ext cx="19362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2"/>
                </a:solidFill>
                <a:latin typeface="Oswald"/>
                <a:ea typeface="Oswald"/>
                <a:cs typeface="Oswald"/>
                <a:sym typeface="Oswald"/>
              </a:rPr>
              <a:t>VENUS</a:t>
            </a:r>
            <a:endParaRPr sz="1800">
              <a:solidFill>
                <a:schemeClr val="accent2"/>
              </a:solidFill>
              <a:latin typeface="Oswald"/>
              <a:ea typeface="Oswald"/>
              <a:cs typeface="Oswald"/>
              <a:sym typeface="Oswald"/>
            </a:endParaRPr>
          </a:p>
        </p:txBody>
      </p:sp>
      <p:sp>
        <p:nvSpPr>
          <p:cNvPr id="1435" name="Google Shape;1435;p57"/>
          <p:cNvSpPr txBox="1">
            <a:spLocks noGrp="1"/>
          </p:cNvSpPr>
          <p:nvPr>
            <p:ph type="subTitle" idx="4294967295"/>
          </p:nvPr>
        </p:nvSpPr>
        <p:spPr>
          <a:xfrm>
            <a:off x="1513794" y="2057425"/>
            <a:ext cx="2278500" cy="544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Venus is terribly hot, even hotter than Mercury</a:t>
            </a:r>
            <a:endParaRPr/>
          </a:p>
        </p:txBody>
      </p:sp>
      <p:sp>
        <p:nvSpPr>
          <p:cNvPr id="1436" name="Google Shape;1436;p57"/>
          <p:cNvSpPr txBox="1">
            <a:spLocks noGrp="1"/>
          </p:cNvSpPr>
          <p:nvPr>
            <p:ph type="subTitle" idx="4294967295"/>
          </p:nvPr>
        </p:nvSpPr>
        <p:spPr>
          <a:xfrm>
            <a:off x="1855935" y="2839920"/>
            <a:ext cx="19362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1437" name="Google Shape;1437;p57"/>
          <p:cNvSpPr txBox="1">
            <a:spLocks noGrp="1"/>
          </p:cNvSpPr>
          <p:nvPr>
            <p:ph type="subTitle" idx="4294967295"/>
          </p:nvPr>
        </p:nvSpPr>
        <p:spPr>
          <a:xfrm>
            <a:off x="1513735" y="3158423"/>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Despite being red, Mars is now a very cold place</a:t>
            </a:r>
            <a:endParaRPr/>
          </a:p>
        </p:txBody>
      </p:sp>
      <p:sp>
        <p:nvSpPr>
          <p:cNvPr id="1425" name="Google Shape;1425;p57"/>
          <p:cNvSpPr/>
          <p:nvPr/>
        </p:nvSpPr>
        <p:spPr>
          <a:xfrm>
            <a:off x="4234751" y="1308420"/>
            <a:ext cx="674400" cy="214500"/>
          </a:xfrm>
          <a:prstGeom prst="roundRect">
            <a:avLst>
              <a:gd name="adj" fmla="val 16667"/>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7"/>
          <p:cNvSpPr/>
          <p:nvPr/>
        </p:nvSpPr>
        <p:spPr>
          <a:xfrm rot="10800000">
            <a:off x="4234796" y="2964593"/>
            <a:ext cx="674400" cy="214500"/>
          </a:xfrm>
          <a:prstGeom prst="roundRect">
            <a:avLst>
              <a:gd name="adj" fmla="val 16667"/>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7"/>
          <p:cNvSpPr/>
          <p:nvPr/>
        </p:nvSpPr>
        <p:spPr>
          <a:xfrm>
            <a:off x="4234751" y="2412535"/>
            <a:ext cx="674400" cy="214500"/>
          </a:xfrm>
          <a:prstGeom prst="roundRect">
            <a:avLst>
              <a:gd name="adj" fmla="val 16667"/>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7"/>
          <p:cNvSpPr/>
          <p:nvPr/>
        </p:nvSpPr>
        <p:spPr>
          <a:xfrm rot="10800000">
            <a:off x="4234796" y="1860477"/>
            <a:ext cx="674400" cy="214500"/>
          </a:xfrm>
          <a:prstGeom prst="roundRect">
            <a:avLst>
              <a:gd name="adj" fmla="val 16667"/>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7"/>
          <p:cNvSpPr/>
          <p:nvPr/>
        </p:nvSpPr>
        <p:spPr>
          <a:xfrm>
            <a:off x="4234751" y="3516651"/>
            <a:ext cx="674400" cy="214500"/>
          </a:xfrm>
          <a:prstGeom prst="roundRect">
            <a:avLst>
              <a:gd name="adj" fmla="val 16667"/>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1" name="Google Shape;1441;p57"/>
          <p:cNvCxnSpPr>
            <a:stCxn id="1425" idx="3"/>
          </p:cNvCxnSpPr>
          <p:nvPr/>
        </p:nvCxnSpPr>
        <p:spPr>
          <a:xfrm>
            <a:off x="4909151" y="1415670"/>
            <a:ext cx="177300" cy="0"/>
          </a:xfrm>
          <a:prstGeom prst="straightConnector1">
            <a:avLst/>
          </a:prstGeom>
          <a:noFill/>
          <a:ln w="19050" cap="flat" cmpd="sng">
            <a:solidFill>
              <a:schemeClr val="accent1"/>
            </a:solidFill>
            <a:prstDash val="solid"/>
            <a:round/>
            <a:headEnd type="none" w="med" len="med"/>
            <a:tailEnd type="oval" w="med" len="med"/>
          </a:ln>
        </p:spPr>
      </p:cxnSp>
      <p:cxnSp>
        <p:nvCxnSpPr>
          <p:cNvPr id="1442" name="Google Shape;1442;p57"/>
          <p:cNvCxnSpPr/>
          <p:nvPr/>
        </p:nvCxnSpPr>
        <p:spPr>
          <a:xfrm>
            <a:off x="4909196" y="2519770"/>
            <a:ext cx="177300" cy="0"/>
          </a:xfrm>
          <a:prstGeom prst="straightConnector1">
            <a:avLst/>
          </a:prstGeom>
          <a:noFill/>
          <a:ln w="19050" cap="flat" cmpd="sng">
            <a:solidFill>
              <a:schemeClr val="accent3"/>
            </a:solidFill>
            <a:prstDash val="solid"/>
            <a:round/>
            <a:headEnd type="none" w="med" len="med"/>
            <a:tailEnd type="oval" w="med" len="med"/>
          </a:ln>
        </p:spPr>
      </p:cxnSp>
      <p:cxnSp>
        <p:nvCxnSpPr>
          <p:cNvPr id="1443" name="Google Shape;1443;p57"/>
          <p:cNvCxnSpPr/>
          <p:nvPr/>
        </p:nvCxnSpPr>
        <p:spPr>
          <a:xfrm>
            <a:off x="4909196" y="3623895"/>
            <a:ext cx="177300" cy="0"/>
          </a:xfrm>
          <a:prstGeom prst="straightConnector1">
            <a:avLst/>
          </a:prstGeom>
          <a:noFill/>
          <a:ln w="19050" cap="flat" cmpd="sng">
            <a:solidFill>
              <a:schemeClr val="accent5"/>
            </a:solidFill>
            <a:prstDash val="solid"/>
            <a:round/>
            <a:headEnd type="none" w="med" len="med"/>
            <a:tailEnd type="oval" w="med" len="med"/>
          </a:ln>
        </p:spPr>
      </p:cxnSp>
      <p:cxnSp>
        <p:nvCxnSpPr>
          <p:cNvPr id="1444" name="Google Shape;1444;p57"/>
          <p:cNvCxnSpPr/>
          <p:nvPr/>
        </p:nvCxnSpPr>
        <p:spPr>
          <a:xfrm rot="10800000">
            <a:off x="4057451" y="3071820"/>
            <a:ext cx="177300" cy="0"/>
          </a:xfrm>
          <a:prstGeom prst="straightConnector1">
            <a:avLst/>
          </a:prstGeom>
          <a:noFill/>
          <a:ln w="19050" cap="flat" cmpd="sng">
            <a:solidFill>
              <a:schemeClr val="accent4"/>
            </a:solidFill>
            <a:prstDash val="solid"/>
            <a:round/>
            <a:headEnd type="none" w="med" len="med"/>
            <a:tailEnd type="oval" w="med" len="med"/>
          </a:ln>
        </p:spPr>
      </p:cxnSp>
      <p:cxnSp>
        <p:nvCxnSpPr>
          <p:cNvPr id="1445" name="Google Shape;1445;p57"/>
          <p:cNvCxnSpPr/>
          <p:nvPr/>
        </p:nvCxnSpPr>
        <p:spPr>
          <a:xfrm rot="10800000">
            <a:off x="4057451" y="1967720"/>
            <a:ext cx="177300" cy="0"/>
          </a:xfrm>
          <a:prstGeom prst="straightConnector1">
            <a:avLst/>
          </a:prstGeom>
          <a:noFill/>
          <a:ln w="19050" cap="flat" cmpd="sng">
            <a:solidFill>
              <a:schemeClr val="accent2"/>
            </a:solidFill>
            <a:prstDash val="solid"/>
            <a:round/>
            <a:headEnd type="none" w="med" len="med"/>
            <a:tailEnd type="oval" w="med" len="med"/>
          </a:ln>
        </p:spPr>
      </p:cxn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449"/>
        <p:cNvGrpSpPr/>
        <p:nvPr/>
      </p:nvGrpSpPr>
      <p:grpSpPr>
        <a:xfrm>
          <a:off x="0" y="0"/>
          <a:ext cx="0" cy="0"/>
          <a:chOff x="0" y="0"/>
          <a:chExt cx="0" cy="0"/>
        </a:xfrm>
      </p:grpSpPr>
      <p:sp>
        <p:nvSpPr>
          <p:cNvPr id="1450" name="Google Shape;1450;p58"/>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5"/>
                </a:solidFill>
              </a:rPr>
              <a:t>05</a:t>
            </a:r>
            <a:endParaRPr>
              <a:solidFill>
                <a:schemeClr val="accent5"/>
              </a:solidFill>
            </a:endParaRPr>
          </a:p>
        </p:txBody>
      </p:sp>
      <p:sp>
        <p:nvSpPr>
          <p:cNvPr id="1451" name="Google Shape;1451;p58"/>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5"/>
                </a:solidFill>
              </a:rPr>
              <a:t>OPERATING PLAN</a:t>
            </a:r>
            <a:endParaRPr>
              <a:solidFill>
                <a:schemeClr val="accent5"/>
              </a:solidFill>
            </a:endParaRPr>
          </a:p>
        </p:txBody>
      </p:sp>
      <p:grpSp>
        <p:nvGrpSpPr>
          <p:cNvPr id="1452" name="Google Shape;1452;p58"/>
          <p:cNvGrpSpPr/>
          <p:nvPr/>
        </p:nvGrpSpPr>
        <p:grpSpPr>
          <a:xfrm>
            <a:off x="6293268" y="1146387"/>
            <a:ext cx="2850726" cy="2850726"/>
            <a:chOff x="1435250" y="482750"/>
            <a:chExt cx="4729925" cy="4729925"/>
          </a:xfrm>
        </p:grpSpPr>
        <p:sp>
          <p:nvSpPr>
            <p:cNvPr id="1453" name="Google Shape;1453;p58"/>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8"/>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8"/>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8"/>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8"/>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8"/>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8"/>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8"/>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8"/>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8"/>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8"/>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8"/>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8"/>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8"/>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8"/>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8"/>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8"/>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8"/>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487"/>
        <p:cNvGrpSpPr/>
        <p:nvPr/>
      </p:nvGrpSpPr>
      <p:grpSpPr>
        <a:xfrm>
          <a:off x="0" y="0"/>
          <a:ext cx="0" cy="0"/>
          <a:chOff x="0" y="0"/>
          <a:chExt cx="0" cy="0"/>
        </a:xfrm>
      </p:grpSpPr>
      <p:cxnSp>
        <p:nvCxnSpPr>
          <p:cNvPr id="1488" name="Google Shape;1488;p59"/>
          <p:cNvCxnSpPr>
            <a:stCxn id="1489" idx="6"/>
            <a:endCxn id="1490" idx="2"/>
          </p:cNvCxnSpPr>
          <p:nvPr/>
        </p:nvCxnSpPr>
        <p:spPr>
          <a:xfrm rot="10800000" flipH="1">
            <a:off x="2023889" y="2814225"/>
            <a:ext cx="5096700" cy="300"/>
          </a:xfrm>
          <a:prstGeom prst="straightConnector1">
            <a:avLst/>
          </a:prstGeom>
          <a:noFill/>
          <a:ln w="19050" cap="flat" cmpd="sng">
            <a:solidFill>
              <a:schemeClr val="dk1"/>
            </a:solidFill>
            <a:prstDash val="solid"/>
            <a:round/>
            <a:headEnd type="none" w="med" len="med"/>
            <a:tailEnd type="none" w="med" len="med"/>
          </a:ln>
        </p:spPr>
      </p:cxnSp>
      <p:sp>
        <p:nvSpPr>
          <p:cNvPr id="1491" name="Google Shape;1491;p5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PROCESS</a:t>
            </a:r>
            <a:endParaRPr/>
          </a:p>
        </p:txBody>
      </p:sp>
      <p:grpSp>
        <p:nvGrpSpPr>
          <p:cNvPr id="1492" name="Google Shape;1492;p59"/>
          <p:cNvGrpSpPr/>
          <p:nvPr/>
        </p:nvGrpSpPr>
        <p:grpSpPr>
          <a:xfrm>
            <a:off x="4320043" y="2562683"/>
            <a:ext cx="503592" cy="503592"/>
            <a:chOff x="3969644" y="2440153"/>
            <a:chExt cx="225900" cy="225900"/>
          </a:xfrm>
        </p:grpSpPr>
        <p:sp>
          <p:nvSpPr>
            <p:cNvPr id="1493" name="Google Shape;1493;p59"/>
            <p:cNvSpPr/>
            <p:nvPr/>
          </p:nvSpPr>
          <p:spPr>
            <a:xfrm>
              <a:off x="3969644" y="2440153"/>
              <a:ext cx="225900" cy="2259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9"/>
            <p:cNvSpPr/>
            <p:nvPr/>
          </p:nvSpPr>
          <p:spPr>
            <a:xfrm>
              <a:off x="3998471" y="2468982"/>
              <a:ext cx="168300" cy="168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59"/>
          <p:cNvGrpSpPr/>
          <p:nvPr/>
        </p:nvGrpSpPr>
        <p:grpSpPr>
          <a:xfrm>
            <a:off x="5720346" y="2562761"/>
            <a:ext cx="502930" cy="502930"/>
            <a:chOff x="4426818" y="2440153"/>
            <a:chExt cx="225600" cy="225600"/>
          </a:xfrm>
        </p:grpSpPr>
        <p:sp>
          <p:nvSpPr>
            <p:cNvPr id="1496" name="Google Shape;1496;p59"/>
            <p:cNvSpPr/>
            <p:nvPr/>
          </p:nvSpPr>
          <p:spPr>
            <a:xfrm>
              <a:off x="4426818" y="2440153"/>
              <a:ext cx="225600" cy="225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9"/>
            <p:cNvSpPr/>
            <p:nvPr/>
          </p:nvSpPr>
          <p:spPr>
            <a:xfrm>
              <a:off x="4455644" y="2468982"/>
              <a:ext cx="168000" cy="168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59"/>
          <p:cNvGrpSpPr/>
          <p:nvPr/>
        </p:nvGrpSpPr>
        <p:grpSpPr>
          <a:xfrm>
            <a:off x="7120507" y="2562761"/>
            <a:ext cx="502930" cy="502930"/>
            <a:chOff x="4883984" y="2440153"/>
            <a:chExt cx="225600" cy="225600"/>
          </a:xfrm>
        </p:grpSpPr>
        <p:sp>
          <p:nvSpPr>
            <p:cNvPr id="1490" name="Google Shape;1490;p59"/>
            <p:cNvSpPr/>
            <p:nvPr/>
          </p:nvSpPr>
          <p:spPr>
            <a:xfrm>
              <a:off x="4883984" y="2440153"/>
              <a:ext cx="225600" cy="225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9"/>
            <p:cNvSpPr/>
            <p:nvPr/>
          </p:nvSpPr>
          <p:spPr>
            <a:xfrm>
              <a:off x="4912810" y="2468982"/>
              <a:ext cx="168000" cy="168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 name="Google Shape;1500;p59"/>
          <p:cNvGrpSpPr/>
          <p:nvPr/>
        </p:nvGrpSpPr>
        <p:grpSpPr>
          <a:xfrm>
            <a:off x="2920070" y="2562914"/>
            <a:ext cx="503031" cy="503222"/>
            <a:chOff x="2182679" y="2292572"/>
            <a:chExt cx="792300" cy="792600"/>
          </a:xfrm>
        </p:grpSpPr>
        <p:sp>
          <p:nvSpPr>
            <p:cNvPr id="1501" name="Google Shape;1501;p59"/>
            <p:cNvSpPr/>
            <p:nvPr/>
          </p:nvSpPr>
          <p:spPr>
            <a:xfrm>
              <a:off x="2182679" y="2292572"/>
              <a:ext cx="792300" cy="792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9"/>
            <p:cNvSpPr/>
            <p:nvPr/>
          </p:nvSpPr>
          <p:spPr>
            <a:xfrm>
              <a:off x="2283911" y="2393814"/>
              <a:ext cx="590100" cy="59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 name="Google Shape;1503;p59"/>
          <p:cNvGrpSpPr/>
          <p:nvPr/>
        </p:nvGrpSpPr>
        <p:grpSpPr>
          <a:xfrm>
            <a:off x="1520857" y="2562914"/>
            <a:ext cx="503031" cy="503222"/>
            <a:chOff x="2182679" y="2292572"/>
            <a:chExt cx="792300" cy="792600"/>
          </a:xfrm>
        </p:grpSpPr>
        <p:sp>
          <p:nvSpPr>
            <p:cNvPr id="1489" name="Google Shape;1489;p59"/>
            <p:cNvSpPr/>
            <p:nvPr/>
          </p:nvSpPr>
          <p:spPr>
            <a:xfrm>
              <a:off x="2182679" y="2292572"/>
              <a:ext cx="792300" cy="792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9"/>
            <p:cNvSpPr/>
            <p:nvPr/>
          </p:nvSpPr>
          <p:spPr>
            <a:xfrm>
              <a:off x="2283911" y="2393814"/>
              <a:ext cx="590100" cy="59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5" name="Google Shape;1505;p59"/>
          <p:cNvSpPr txBox="1">
            <a:spLocks noGrp="1"/>
          </p:cNvSpPr>
          <p:nvPr>
            <p:ph type="subTitle" idx="4294967295"/>
          </p:nvPr>
        </p:nvSpPr>
        <p:spPr>
          <a:xfrm>
            <a:off x="5135950" y="1413475"/>
            <a:ext cx="1665000" cy="69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in the Solar System</a:t>
            </a:r>
            <a:endParaRPr/>
          </a:p>
          <a:p>
            <a:pPr marL="0" lvl="0" indent="0" algn="ctr" rtl="0">
              <a:spcBef>
                <a:spcPts val="0"/>
              </a:spcBef>
              <a:spcAft>
                <a:spcPts val="0"/>
              </a:spcAft>
              <a:buNone/>
            </a:pPr>
            <a:endParaRPr/>
          </a:p>
        </p:txBody>
      </p:sp>
      <p:sp>
        <p:nvSpPr>
          <p:cNvPr id="1506" name="Google Shape;1506;p59"/>
          <p:cNvSpPr txBox="1">
            <a:spLocks noGrp="1"/>
          </p:cNvSpPr>
          <p:nvPr>
            <p:ph type="subTitle" idx="4294967295"/>
          </p:nvPr>
        </p:nvSpPr>
        <p:spPr>
          <a:xfrm>
            <a:off x="3739498" y="3371842"/>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a:p>
            <a:pPr marL="0" lvl="0" indent="0" algn="ctr" rtl="0">
              <a:spcBef>
                <a:spcPts val="0"/>
              </a:spcBef>
              <a:spcAft>
                <a:spcPts val="0"/>
              </a:spcAft>
              <a:buNone/>
            </a:pPr>
            <a:endParaRPr/>
          </a:p>
        </p:txBody>
      </p:sp>
      <p:sp>
        <p:nvSpPr>
          <p:cNvPr id="1507" name="Google Shape;1507;p59"/>
          <p:cNvSpPr txBox="1">
            <a:spLocks noGrp="1"/>
          </p:cNvSpPr>
          <p:nvPr>
            <p:ph type="subTitle" idx="4294967295"/>
          </p:nvPr>
        </p:nvSpPr>
        <p:spPr>
          <a:xfrm>
            <a:off x="6520741" y="3381942"/>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 planet from the Sun</a:t>
            </a:r>
            <a:endParaRPr/>
          </a:p>
        </p:txBody>
      </p:sp>
      <p:sp>
        <p:nvSpPr>
          <p:cNvPr id="1508" name="Google Shape;1508;p59"/>
          <p:cNvSpPr txBox="1">
            <a:spLocks noGrp="1"/>
          </p:cNvSpPr>
          <p:nvPr>
            <p:ph type="subTitle" idx="4294967295"/>
          </p:nvPr>
        </p:nvSpPr>
        <p:spPr>
          <a:xfrm>
            <a:off x="958250" y="3371850"/>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terribly hot, even hotter than Mercury</a:t>
            </a:r>
            <a:endParaRPr/>
          </a:p>
        </p:txBody>
      </p:sp>
      <p:sp>
        <p:nvSpPr>
          <p:cNvPr id="1509" name="Google Shape;1509;p59"/>
          <p:cNvSpPr txBox="1">
            <a:spLocks noGrp="1"/>
          </p:cNvSpPr>
          <p:nvPr>
            <p:ph type="subTitle" idx="4294967295"/>
          </p:nvPr>
        </p:nvSpPr>
        <p:spPr>
          <a:xfrm>
            <a:off x="2324100" y="1395319"/>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Despite being red, Mars is actually a very cold place</a:t>
            </a:r>
            <a:endParaRPr/>
          </a:p>
        </p:txBody>
      </p:sp>
      <p:sp>
        <p:nvSpPr>
          <p:cNvPr id="1510" name="Google Shape;1510;p59"/>
          <p:cNvSpPr txBox="1">
            <a:spLocks noGrp="1"/>
          </p:cNvSpPr>
          <p:nvPr>
            <p:ph type="title" idx="4294967295"/>
          </p:nvPr>
        </p:nvSpPr>
        <p:spPr>
          <a:xfrm>
            <a:off x="1409550" y="3053675"/>
            <a:ext cx="6759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rPr>
              <a:t>DAY 1</a:t>
            </a:r>
            <a:endParaRPr sz="1800">
              <a:solidFill>
                <a:schemeClr val="accent1"/>
              </a:solidFill>
            </a:endParaRPr>
          </a:p>
        </p:txBody>
      </p:sp>
      <p:sp>
        <p:nvSpPr>
          <p:cNvPr id="1511" name="Google Shape;1511;p59"/>
          <p:cNvSpPr txBox="1">
            <a:spLocks noGrp="1"/>
          </p:cNvSpPr>
          <p:nvPr>
            <p:ph type="title" idx="4294967295"/>
          </p:nvPr>
        </p:nvSpPr>
        <p:spPr>
          <a:xfrm>
            <a:off x="4180800" y="305367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3"/>
                </a:solidFill>
              </a:rPr>
              <a:t>DAY 3</a:t>
            </a:r>
            <a:endParaRPr sz="1800">
              <a:solidFill>
                <a:schemeClr val="accent3"/>
              </a:solidFill>
            </a:endParaRPr>
          </a:p>
        </p:txBody>
      </p:sp>
      <p:sp>
        <p:nvSpPr>
          <p:cNvPr id="1512" name="Google Shape;1512;p59"/>
          <p:cNvSpPr txBox="1">
            <a:spLocks noGrp="1"/>
          </p:cNvSpPr>
          <p:nvPr>
            <p:ph type="title" idx="4294967295"/>
          </p:nvPr>
        </p:nvSpPr>
        <p:spPr>
          <a:xfrm>
            <a:off x="6962125" y="306377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5"/>
                </a:solidFill>
              </a:rPr>
              <a:t>DAY 5</a:t>
            </a:r>
            <a:endParaRPr sz="1800">
              <a:solidFill>
                <a:schemeClr val="accent5"/>
              </a:solidFill>
            </a:endParaRPr>
          </a:p>
        </p:txBody>
      </p:sp>
      <p:sp>
        <p:nvSpPr>
          <p:cNvPr id="1513" name="Google Shape;1513;p59"/>
          <p:cNvSpPr txBox="1">
            <a:spLocks noGrp="1"/>
          </p:cNvSpPr>
          <p:nvPr>
            <p:ph type="title" idx="4294967295"/>
          </p:nvPr>
        </p:nvSpPr>
        <p:spPr>
          <a:xfrm>
            <a:off x="2765375" y="212552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2"/>
                </a:solidFill>
              </a:rPr>
              <a:t>DAY 2</a:t>
            </a:r>
            <a:endParaRPr sz="1800">
              <a:solidFill>
                <a:schemeClr val="accent2"/>
              </a:solidFill>
            </a:endParaRPr>
          </a:p>
        </p:txBody>
      </p:sp>
      <p:sp>
        <p:nvSpPr>
          <p:cNvPr id="1514" name="Google Shape;1514;p59"/>
          <p:cNvSpPr txBox="1">
            <a:spLocks noGrp="1"/>
          </p:cNvSpPr>
          <p:nvPr>
            <p:ph type="title" idx="4294967295"/>
          </p:nvPr>
        </p:nvSpPr>
        <p:spPr>
          <a:xfrm>
            <a:off x="5577250" y="212552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4"/>
                </a:solidFill>
              </a:rPr>
              <a:t>DAY 4</a:t>
            </a:r>
            <a:endParaRPr sz="1800">
              <a:solidFill>
                <a:schemeClr val="accent4"/>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518"/>
        <p:cNvGrpSpPr/>
        <p:nvPr/>
      </p:nvGrpSpPr>
      <p:grpSpPr>
        <a:xfrm>
          <a:off x="0" y="0"/>
          <a:ext cx="0" cy="0"/>
          <a:chOff x="0" y="0"/>
          <a:chExt cx="0" cy="0"/>
        </a:xfrm>
      </p:grpSpPr>
      <p:sp>
        <p:nvSpPr>
          <p:cNvPr id="1519" name="Google Shape;1519;p60"/>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6"/>
                </a:solidFill>
              </a:rPr>
              <a:t>06</a:t>
            </a:r>
            <a:endParaRPr>
              <a:solidFill>
                <a:schemeClr val="accent6"/>
              </a:solidFill>
            </a:endParaRPr>
          </a:p>
        </p:txBody>
      </p:sp>
      <p:sp>
        <p:nvSpPr>
          <p:cNvPr id="1520" name="Google Shape;1520;p60"/>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6"/>
                </a:solidFill>
              </a:rPr>
              <a:t>FINANCIAL PLAN</a:t>
            </a:r>
            <a:endParaRPr>
              <a:solidFill>
                <a:schemeClr val="accent6"/>
              </a:solidFill>
            </a:endParaRPr>
          </a:p>
        </p:txBody>
      </p:sp>
      <p:grpSp>
        <p:nvGrpSpPr>
          <p:cNvPr id="1521" name="Google Shape;1521;p60"/>
          <p:cNvGrpSpPr/>
          <p:nvPr/>
        </p:nvGrpSpPr>
        <p:grpSpPr>
          <a:xfrm>
            <a:off x="6846072" y="1383073"/>
            <a:ext cx="1828998" cy="2405007"/>
            <a:chOff x="1809575" y="238125"/>
            <a:chExt cx="3981275" cy="5219200"/>
          </a:xfrm>
        </p:grpSpPr>
        <p:sp>
          <p:nvSpPr>
            <p:cNvPr id="1522" name="Google Shape;1522;p60"/>
            <p:cNvSpPr/>
            <p:nvPr/>
          </p:nvSpPr>
          <p:spPr>
            <a:xfrm>
              <a:off x="1809575" y="238125"/>
              <a:ext cx="3981275" cy="5219200"/>
            </a:xfrm>
            <a:custGeom>
              <a:avLst/>
              <a:gdLst/>
              <a:ahLst/>
              <a:cxnLst/>
              <a:rect l="l" t="t" r="r" b="b"/>
              <a:pathLst>
                <a:path w="159251" h="208768" extrusionOk="0">
                  <a:moveTo>
                    <a:pt x="0" y="0"/>
                  </a:moveTo>
                  <a:lnTo>
                    <a:pt x="0" y="208767"/>
                  </a:lnTo>
                  <a:lnTo>
                    <a:pt x="159251" y="208767"/>
                  </a:lnTo>
                  <a:lnTo>
                    <a:pt x="159251" y="39633"/>
                  </a:lnTo>
                  <a:lnTo>
                    <a:pt x="120759"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0"/>
            <p:cNvSpPr/>
            <p:nvPr/>
          </p:nvSpPr>
          <p:spPr>
            <a:xfrm>
              <a:off x="3805900" y="238125"/>
              <a:ext cx="1984950" cy="5219200"/>
            </a:xfrm>
            <a:custGeom>
              <a:avLst/>
              <a:gdLst/>
              <a:ahLst/>
              <a:cxnLst/>
              <a:rect l="l" t="t" r="r" b="b"/>
              <a:pathLst>
                <a:path w="79398" h="208768" extrusionOk="0">
                  <a:moveTo>
                    <a:pt x="1" y="0"/>
                  </a:moveTo>
                  <a:lnTo>
                    <a:pt x="1" y="208767"/>
                  </a:lnTo>
                  <a:lnTo>
                    <a:pt x="79398" y="208767"/>
                  </a:lnTo>
                  <a:lnTo>
                    <a:pt x="79398" y="39633"/>
                  </a:lnTo>
                  <a:lnTo>
                    <a:pt x="40906" y="0"/>
                  </a:lnTo>
                  <a:close/>
                </a:path>
              </a:pathLst>
            </a:custGeom>
            <a:solidFill>
              <a:srgbClr val="AB3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0"/>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FFDF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0"/>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0"/>
            <p:cNvSpPr/>
            <p:nvPr/>
          </p:nvSpPr>
          <p:spPr>
            <a:xfrm>
              <a:off x="2479925" y="1950650"/>
              <a:ext cx="2654450" cy="1450800"/>
            </a:xfrm>
            <a:custGeom>
              <a:avLst/>
              <a:gdLst/>
              <a:ahLst/>
              <a:cxnLst/>
              <a:rect l="l" t="t" r="r" b="b"/>
              <a:pathLst>
                <a:path w="106178" h="58032" extrusionOk="0">
                  <a:moveTo>
                    <a:pt x="73395" y="1"/>
                  </a:moveTo>
                  <a:lnTo>
                    <a:pt x="73395" y="12233"/>
                  </a:lnTo>
                  <a:lnTo>
                    <a:pt x="85334" y="12233"/>
                  </a:lnTo>
                  <a:lnTo>
                    <a:pt x="56856" y="40743"/>
                  </a:lnTo>
                  <a:lnTo>
                    <a:pt x="30206" y="14092"/>
                  </a:lnTo>
                  <a:lnTo>
                    <a:pt x="0" y="44331"/>
                  </a:lnTo>
                  <a:lnTo>
                    <a:pt x="8644" y="52975"/>
                  </a:lnTo>
                  <a:lnTo>
                    <a:pt x="30206" y="31381"/>
                  </a:lnTo>
                  <a:lnTo>
                    <a:pt x="56856" y="58031"/>
                  </a:lnTo>
                  <a:lnTo>
                    <a:pt x="93945" y="20877"/>
                  </a:lnTo>
                  <a:lnTo>
                    <a:pt x="93945" y="32914"/>
                  </a:lnTo>
                  <a:lnTo>
                    <a:pt x="106178" y="32914"/>
                  </a:lnTo>
                  <a:lnTo>
                    <a:pt x="1061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0"/>
            <p:cNvSpPr/>
            <p:nvPr/>
          </p:nvSpPr>
          <p:spPr>
            <a:xfrm>
              <a:off x="2483175" y="3714575"/>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0"/>
            <p:cNvSpPr/>
            <p:nvPr/>
          </p:nvSpPr>
          <p:spPr>
            <a:xfrm>
              <a:off x="2483175" y="4326200"/>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0"/>
            <p:cNvSpPr/>
            <p:nvPr/>
          </p:nvSpPr>
          <p:spPr>
            <a:xfrm>
              <a:off x="3815700" y="1950650"/>
              <a:ext cx="1318675" cy="1450800"/>
            </a:xfrm>
            <a:custGeom>
              <a:avLst/>
              <a:gdLst/>
              <a:ahLst/>
              <a:cxnLst/>
              <a:rect l="l" t="t" r="r" b="b"/>
              <a:pathLst>
                <a:path w="52747" h="58032" extrusionOk="0">
                  <a:moveTo>
                    <a:pt x="19964" y="1"/>
                  </a:moveTo>
                  <a:lnTo>
                    <a:pt x="19964" y="12233"/>
                  </a:lnTo>
                  <a:lnTo>
                    <a:pt x="31903" y="12233"/>
                  </a:lnTo>
                  <a:lnTo>
                    <a:pt x="3425" y="40743"/>
                  </a:lnTo>
                  <a:lnTo>
                    <a:pt x="0" y="37318"/>
                  </a:lnTo>
                  <a:lnTo>
                    <a:pt x="0" y="54639"/>
                  </a:lnTo>
                  <a:lnTo>
                    <a:pt x="3425" y="58031"/>
                  </a:lnTo>
                  <a:lnTo>
                    <a:pt x="40514" y="20877"/>
                  </a:lnTo>
                  <a:lnTo>
                    <a:pt x="40514" y="32914"/>
                  </a:lnTo>
                  <a:lnTo>
                    <a:pt x="52747" y="32914"/>
                  </a:lnTo>
                  <a:lnTo>
                    <a:pt x="52747" y="1"/>
                  </a:lnTo>
                  <a:close/>
                </a:path>
              </a:pathLst>
            </a:custGeom>
            <a:solidFill>
              <a:srgbClr val="24A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0"/>
            <p:cNvSpPr/>
            <p:nvPr/>
          </p:nvSpPr>
          <p:spPr>
            <a:xfrm>
              <a:off x="3815700" y="3714575"/>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0"/>
            <p:cNvSpPr/>
            <p:nvPr/>
          </p:nvSpPr>
          <p:spPr>
            <a:xfrm>
              <a:off x="3815700" y="4326200"/>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535"/>
        <p:cNvGrpSpPr/>
        <p:nvPr/>
      </p:nvGrpSpPr>
      <p:grpSpPr>
        <a:xfrm>
          <a:off x="0" y="0"/>
          <a:ext cx="0" cy="0"/>
          <a:chOff x="0" y="0"/>
          <a:chExt cx="0" cy="0"/>
        </a:xfrm>
      </p:grpSpPr>
      <p:sp>
        <p:nvSpPr>
          <p:cNvPr id="1536" name="Google Shape;1536;p6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PREDICTED GROWTH</a:t>
            </a:r>
            <a:endParaRPr/>
          </a:p>
        </p:txBody>
      </p:sp>
      <p:sp>
        <p:nvSpPr>
          <p:cNvPr id="1537" name="Google Shape;1537;p61"/>
          <p:cNvSpPr txBox="1">
            <a:spLocks noGrp="1"/>
          </p:cNvSpPr>
          <p:nvPr>
            <p:ph type="subTitle" idx="4294967295"/>
          </p:nvPr>
        </p:nvSpPr>
        <p:spPr>
          <a:xfrm>
            <a:off x="6282650" y="155890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2"/>
                </a:solidFill>
                <a:latin typeface="Oswald"/>
                <a:ea typeface="Oswald"/>
                <a:cs typeface="Oswald"/>
                <a:sym typeface="Oswald"/>
              </a:rPr>
              <a:t>JUPITER</a:t>
            </a:r>
            <a:endParaRPr sz="1800">
              <a:solidFill>
                <a:schemeClr val="accent2"/>
              </a:solidFill>
              <a:latin typeface="Oswald"/>
              <a:ea typeface="Oswald"/>
              <a:cs typeface="Oswald"/>
              <a:sym typeface="Oswald"/>
            </a:endParaRPr>
          </a:p>
        </p:txBody>
      </p:sp>
      <p:sp>
        <p:nvSpPr>
          <p:cNvPr id="1538" name="Google Shape;1538;p61"/>
          <p:cNvSpPr txBox="1">
            <a:spLocks noGrp="1"/>
          </p:cNvSpPr>
          <p:nvPr>
            <p:ph type="subTitle" idx="4294967295"/>
          </p:nvPr>
        </p:nvSpPr>
        <p:spPr>
          <a:xfrm>
            <a:off x="6282704" y="1877400"/>
            <a:ext cx="22785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biggest planet in the Solar System</a:t>
            </a:r>
            <a:endParaRPr/>
          </a:p>
          <a:p>
            <a:pPr marL="0" lvl="0" indent="0" algn="l" rtl="0">
              <a:spcBef>
                <a:spcPts val="1600"/>
              </a:spcBef>
              <a:spcAft>
                <a:spcPts val="1600"/>
              </a:spcAft>
              <a:buNone/>
            </a:pPr>
            <a:endParaRPr/>
          </a:p>
        </p:txBody>
      </p:sp>
      <p:sp>
        <p:nvSpPr>
          <p:cNvPr id="1539" name="Google Shape;1539;p61"/>
          <p:cNvSpPr txBox="1">
            <a:spLocks noGrp="1"/>
          </p:cNvSpPr>
          <p:nvPr>
            <p:ph type="subTitle" idx="4294967295"/>
          </p:nvPr>
        </p:nvSpPr>
        <p:spPr>
          <a:xfrm>
            <a:off x="6282625" y="297251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1540" name="Google Shape;1540;p61"/>
          <p:cNvSpPr txBox="1">
            <a:spLocks noGrp="1"/>
          </p:cNvSpPr>
          <p:nvPr>
            <p:ph type="subTitle" idx="4294967295"/>
          </p:nvPr>
        </p:nvSpPr>
        <p:spPr>
          <a:xfrm>
            <a:off x="6282675" y="3291012"/>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a:p>
            <a:pPr marL="0" lvl="0" indent="0" algn="l" rtl="0">
              <a:spcBef>
                <a:spcPts val="1600"/>
              </a:spcBef>
              <a:spcAft>
                <a:spcPts val="1600"/>
              </a:spcAft>
              <a:buNone/>
            </a:pPr>
            <a:endParaRPr/>
          </a:p>
        </p:txBody>
      </p:sp>
      <p:sp>
        <p:nvSpPr>
          <p:cNvPr id="1541" name="Google Shape;1541;p61"/>
          <p:cNvSpPr txBox="1">
            <a:spLocks noGrp="1"/>
          </p:cNvSpPr>
          <p:nvPr>
            <p:ph type="subTitle" idx="4294967295"/>
          </p:nvPr>
        </p:nvSpPr>
        <p:spPr>
          <a:xfrm>
            <a:off x="924625" y="1558895"/>
            <a:ext cx="19362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1"/>
                </a:solidFill>
                <a:latin typeface="Oswald"/>
                <a:ea typeface="Oswald"/>
                <a:cs typeface="Oswald"/>
                <a:sym typeface="Oswald"/>
              </a:rPr>
              <a:t>NEPTUNE</a:t>
            </a:r>
            <a:endParaRPr sz="1800">
              <a:solidFill>
                <a:schemeClr val="accent1"/>
              </a:solidFill>
              <a:latin typeface="Oswald"/>
              <a:ea typeface="Oswald"/>
              <a:cs typeface="Oswald"/>
              <a:sym typeface="Oswald"/>
            </a:endParaRPr>
          </a:p>
        </p:txBody>
      </p:sp>
      <p:sp>
        <p:nvSpPr>
          <p:cNvPr id="1542" name="Google Shape;1542;p61"/>
          <p:cNvSpPr txBox="1">
            <a:spLocks noGrp="1"/>
          </p:cNvSpPr>
          <p:nvPr>
            <p:ph type="subTitle" idx="4294967295"/>
          </p:nvPr>
        </p:nvSpPr>
        <p:spPr>
          <a:xfrm>
            <a:off x="582325" y="1877399"/>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Neptune is the farthest planet from the Sun</a:t>
            </a:r>
            <a:endParaRPr/>
          </a:p>
        </p:txBody>
      </p:sp>
      <p:sp>
        <p:nvSpPr>
          <p:cNvPr id="1543" name="Google Shape;1543;p61"/>
          <p:cNvSpPr txBox="1">
            <a:spLocks noGrp="1"/>
          </p:cNvSpPr>
          <p:nvPr>
            <p:ph type="subTitle" idx="4294967295"/>
          </p:nvPr>
        </p:nvSpPr>
        <p:spPr>
          <a:xfrm>
            <a:off x="924625" y="2972495"/>
            <a:ext cx="19362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1544" name="Google Shape;1544;p61"/>
          <p:cNvSpPr txBox="1">
            <a:spLocks noGrp="1"/>
          </p:cNvSpPr>
          <p:nvPr>
            <p:ph type="subTitle" idx="4294967295"/>
          </p:nvPr>
        </p:nvSpPr>
        <p:spPr>
          <a:xfrm>
            <a:off x="582325" y="3290998"/>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Despite being red, Mars is a very cold place</a:t>
            </a:r>
            <a:endParaRPr/>
          </a:p>
        </p:txBody>
      </p:sp>
      <p:sp>
        <p:nvSpPr>
          <p:cNvPr id="1545" name="Google Shape;1545;p61"/>
          <p:cNvSpPr txBox="1"/>
          <p:nvPr/>
        </p:nvSpPr>
        <p:spPr>
          <a:xfrm>
            <a:off x="2646000" y="4152775"/>
            <a:ext cx="3852000" cy="41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resulting graph here, replacing this one</a:t>
            </a:r>
            <a:endParaRPr sz="1100">
              <a:solidFill>
                <a:schemeClr val="dk1"/>
              </a:solidFill>
              <a:latin typeface="Roboto"/>
              <a:ea typeface="Roboto"/>
              <a:cs typeface="Roboto"/>
              <a:sym typeface="Roboto"/>
            </a:endParaRPr>
          </a:p>
        </p:txBody>
      </p:sp>
      <p:pic>
        <p:nvPicPr>
          <p:cNvPr id="1546" name="Google Shape;1546;p61" title="Gráfico">
            <a:hlinkClick r:id="rId3"/>
          </p:cNvPr>
          <p:cNvPicPr preferRelativeResize="0"/>
          <p:nvPr/>
        </p:nvPicPr>
        <p:blipFill>
          <a:blip r:embed="rId4">
            <a:alphaModFix/>
          </a:blip>
          <a:stretch>
            <a:fillRect/>
          </a:stretch>
        </p:blipFill>
        <p:spPr>
          <a:xfrm>
            <a:off x="2352441" y="1265100"/>
            <a:ext cx="4439118" cy="2744862"/>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550"/>
        <p:cNvGrpSpPr/>
        <p:nvPr/>
      </p:nvGrpSpPr>
      <p:grpSpPr>
        <a:xfrm>
          <a:off x="0" y="0"/>
          <a:ext cx="0" cy="0"/>
          <a:chOff x="0" y="0"/>
          <a:chExt cx="0" cy="0"/>
        </a:xfrm>
      </p:grpSpPr>
      <p:sp>
        <p:nvSpPr>
          <p:cNvPr id="1551" name="Google Shape;1551;p6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BALANCE SHEET</a:t>
            </a:r>
            <a:endParaRPr/>
          </a:p>
        </p:txBody>
      </p:sp>
      <p:sp>
        <p:nvSpPr>
          <p:cNvPr id="1552" name="Google Shape;1552;p62"/>
          <p:cNvSpPr txBox="1">
            <a:spLocks noGrp="1"/>
          </p:cNvSpPr>
          <p:nvPr>
            <p:ph type="subTitle" idx="1"/>
          </p:nvPr>
        </p:nvSpPr>
        <p:spPr>
          <a:xfrm>
            <a:off x="4211675" y="1429885"/>
            <a:ext cx="23172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1"/>
                </a:solidFill>
              </a:rPr>
              <a:t>ASSETS</a:t>
            </a:r>
            <a:endParaRPr>
              <a:solidFill>
                <a:schemeClr val="accent1"/>
              </a:solidFill>
            </a:endParaRPr>
          </a:p>
        </p:txBody>
      </p:sp>
      <p:sp>
        <p:nvSpPr>
          <p:cNvPr id="1553" name="Google Shape;1553;p62"/>
          <p:cNvSpPr txBox="1">
            <a:spLocks noGrp="1"/>
          </p:cNvSpPr>
          <p:nvPr>
            <p:ph type="title" idx="2"/>
          </p:nvPr>
        </p:nvSpPr>
        <p:spPr>
          <a:xfrm>
            <a:off x="3331225" y="1443350"/>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1"/>
                </a:solidFill>
              </a:rPr>
              <a:t>1M</a:t>
            </a:r>
            <a:endParaRPr sz="2400">
              <a:solidFill>
                <a:schemeClr val="accent1"/>
              </a:solidFill>
            </a:endParaRPr>
          </a:p>
        </p:txBody>
      </p:sp>
      <p:sp>
        <p:nvSpPr>
          <p:cNvPr id="1554" name="Google Shape;1554;p62"/>
          <p:cNvSpPr txBox="1">
            <a:spLocks noGrp="1"/>
          </p:cNvSpPr>
          <p:nvPr>
            <p:ph type="subTitle" idx="3"/>
          </p:nvPr>
        </p:nvSpPr>
        <p:spPr>
          <a:xfrm>
            <a:off x="4211675" y="1694759"/>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the company owns</a:t>
            </a:r>
            <a:endParaRPr/>
          </a:p>
        </p:txBody>
      </p:sp>
      <p:sp>
        <p:nvSpPr>
          <p:cNvPr id="1555" name="Google Shape;1555;p62"/>
          <p:cNvSpPr txBox="1">
            <a:spLocks noGrp="1"/>
          </p:cNvSpPr>
          <p:nvPr>
            <p:ph type="subTitle" idx="4"/>
          </p:nvPr>
        </p:nvSpPr>
        <p:spPr>
          <a:xfrm>
            <a:off x="4211675" y="2521206"/>
            <a:ext cx="23172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LIABILITIES</a:t>
            </a:r>
            <a:endParaRPr>
              <a:solidFill>
                <a:schemeClr val="accent2"/>
              </a:solidFill>
            </a:endParaRPr>
          </a:p>
        </p:txBody>
      </p:sp>
      <p:sp>
        <p:nvSpPr>
          <p:cNvPr id="1556" name="Google Shape;1556;p62"/>
          <p:cNvSpPr txBox="1">
            <a:spLocks noGrp="1"/>
          </p:cNvSpPr>
          <p:nvPr>
            <p:ph type="title" idx="5"/>
          </p:nvPr>
        </p:nvSpPr>
        <p:spPr>
          <a:xfrm>
            <a:off x="3331225" y="2515672"/>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2"/>
                </a:solidFill>
              </a:rPr>
              <a:t>300K</a:t>
            </a:r>
            <a:endParaRPr sz="2400">
              <a:solidFill>
                <a:schemeClr val="accent2"/>
              </a:solidFill>
            </a:endParaRPr>
          </a:p>
        </p:txBody>
      </p:sp>
      <p:sp>
        <p:nvSpPr>
          <p:cNvPr id="1557" name="Google Shape;1557;p62"/>
          <p:cNvSpPr txBox="1">
            <a:spLocks noGrp="1"/>
          </p:cNvSpPr>
          <p:nvPr>
            <p:ph type="subTitle" idx="6"/>
          </p:nvPr>
        </p:nvSpPr>
        <p:spPr>
          <a:xfrm>
            <a:off x="4211675" y="2786080"/>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What the company owes</a:t>
            </a:r>
            <a:endParaRPr/>
          </a:p>
          <a:p>
            <a:pPr marL="0" lvl="0" indent="0" algn="l" rtl="0">
              <a:spcBef>
                <a:spcPts val="0"/>
              </a:spcBef>
              <a:spcAft>
                <a:spcPts val="0"/>
              </a:spcAft>
              <a:buNone/>
            </a:pPr>
            <a:endParaRPr/>
          </a:p>
        </p:txBody>
      </p:sp>
      <p:sp>
        <p:nvSpPr>
          <p:cNvPr id="1558" name="Google Shape;1558;p62"/>
          <p:cNvSpPr txBox="1">
            <a:spLocks noGrp="1"/>
          </p:cNvSpPr>
          <p:nvPr>
            <p:ph type="subTitle" idx="7"/>
          </p:nvPr>
        </p:nvSpPr>
        <p:spPr>
          <a:xfrm>
            <a:off x="4211825" y="3612527"/>
            <a:ext cx="23169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rPr>
              <a:t>EQUITY</a:t>
            </a:r>
            <a:endParaRPr>
              <a:solidFill>
                <a:schemeClr val="accent3"/>
              </a:solidFill>
            </a:endParaRPr>
          </a:p>
        </p:txBody>
      </p:sp>
      <p:sp>
        <p:nvSpPr>
          <p:cNvPr id="1559" name="Google Shape;1559;p62"/>
          <p:cNvSpPr txBox="1">
            <a:spLocks noGrp="1"/>
          </p:cNvSpPr>
          <p:nvPr>
            <p:ph type="title" idx="8"/>
          </p:nvPr>
        </p:nvSpPr>
        <p:spPr>
          <a:xfrm>
            <a:off x="3331225" y="3612527"/>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3"/>
                </a:solidFill>
              </a:rPr>
              <a:t>700K</a:t>
            </a:r>
            <a:endParaRPr sz="2400">
              <a:solidFill>
                <a:schemeClr val="accent3"/>
              </a:solidFill>
            </a:endParaRPr>
          </a:p>
        </p:txBody>
      </p:sp>
      <p:sp>
        <p:nvSpPr>
          <p:cNvPr id="1560" name="Google Shape;1560;p62"/>
          <p:cNvSpPr txBox="1">
            <a:spLocks noGrp="1"/>
          </p:cNvSpPr>
          <p:nvPr>
            <p:ph type="subTitle" idx="9"/>
          </p:nvPr>
        </p:nvSpPr>
        <p:spPr>
          <a:xfrm>
            <a:off x="4211825" y="3877401"/>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Difference between both</a:t>
            </a:r>
            <a:endParaRPr/>
          </a:p>
          <a:p>
            <a:pPr marL="0" lvl="0" indent="0" algn="l" rtl="0">
              <a:spcBef>
                <a:spcPts val="0"/>
              </a:spcBef>
              <a:spcAft>
                <a:spcPts val="0"/>
              </a:spcAft>
              <a:buNone/>
            </a:pP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583"/>
        <p:cNvGrpSpPr/>
        <p:nvPr/>
      </p:nvGrpSpPr>
      <p:grpSpPr>
        <a:xfrm>
          <a:off x="0" y="0"/>
          <a:ext cx="0" cy="0"/>
          <a:chOff x="0" y="0"/>
          <a:chExt cx="0" cy="0"/>
        </a:xfrm>
      </p:grpSpPr>
      <p:sp>
        <p:nvSpPr>
          <p:cNvPr id="1584" name="Google Shape;1584;p6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585" name="Google Shape;1585;p64"/>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VECTORS</a:t>
            </a:r>
            <a:endParaRPr b="1" dirty="0"/>
          </a:p>
          <a:p>
            <a:pPr marL="457200" marR="50800" lvl="0" indent="-304800" algn="l" rtl="0">
              <a:lnSpc>
                <a:spcPct val="100000"/>
              </a:lnSpc>
              <a:spcBef>
                <a:spcPts val="1600"/>
              </a:spcBef>
              <a:spcAft>
                <a:spcPts val="0"/>
              </a:spcAft>
              <a:buSzPts val="1200"/>
              <a:buFont typeface="Roboto"/>
              <a:buChar char="●"/>
            </a:pPr>
            <a:r>
              <a:rPr lang="en" dirty="0">
                <a:solidFill>
                  <a:schemeClr val="hlink"/>
                </a:solidFill>
                <a:uFill>
                  <a:noFill/>
                </a:uFill>
                <a:hlinkClick r:id="rId3"/>
              </a:rPr>
              <a:t>Modern web design concept with flat style</a:t>
            </a:r>
            <a:endParaRPr dirty="0"/>
          </a:p>
          <a:p>
            <a:pPr marL="457200" marR="50800" lvl="0" indent="-304800" algn="l" rtl="0">
              <a:lnSpc>
                <a:spcPct val="100000"/>
              </a:lnSpc>
              <a:spcBef>
                <a:spcPts val="0"/>
              </a:spcBef>
              <a:spcAft>
                <a:spcPts val="0"/>
              </a:spcAft>
              <a:buSzPts val="1200"/>
              <a:buFont typeface="Roboto"/>
              <a:buChar char="●"/>
            </a:pPr>
            <a:r>
              <a:rPr lang="en" dirty="0">
                <a:solidFill>
                  <a:schemeClr val="hlink"/>
                </a:solidFill>
                <a:uFill>
                  <a:noFill/>
                </a:uFill>
                <a:hlinkClick r:id="rId4"/>
              </a:rPr>
              <a:t>App development concept with flat design</a:t>
            </a:r>
            <a:endParaRPr dirty="0"/>
          </a:p>
          <a:p>
            <a:pPr marL="457200" marR="50800" lvl="0" indent="-304800" algn="l" rtl="0">
              <a:lnSpc>
                <a:spcPct val="100000"/>
              </a:lnSpc>
              <a:spcBef>
                <a:spcPts val="0"/>
              </a:spcBef>
              <a:spcAft>
                <a:spcPts val="0"/>
              </a:spcAft>
              <a:buSzPts val="1200"/>
              <a:buFont typeface="Roboto"/>
              <a:buChar char="●"/>
            </a:pPr>
            <a:r>
              <a:rPr lang="en" dirty="0">
                <a:solidFill>
                  <a:schemeClr val="hlink"/>
                </a:solidFill>
                <a:uFill>
                  <a:noFill/>
                </a:uFill>
                <a:hlinkClick r:id="rId5"/>
              </a:rPr>
              <a:t>Graphic design idea concept</a:t>
            </a:r>
            <a:endParaRPr dirty="0"/>
          </a:p>
          <a:p>
            <a:pPr marL="457200" marR="50800" lvl="0" indent="0" algn="l" rtl="0">
              <a:lnSpc>
                <a:spcPct val="100000"/>
              </a:lnSpc>
              <a:spcBef>
                <a:spcPts val="0"/>
              </a:spcBef>
              <a:spcAft>
                <a:spcPts val="0"/>
              </a:spcAft>
              <a:buNone/>
            </a:pPr>
            <a:endParaRPr dirty="0"/>
          </a:p>
          <a:p>
            <a:pPr marL="0" lvl="0" indent="0" algn="l" rtl="0">
              <a:spcBef>
                <a:spcPts val="0"/>
              </a:spcBef>
              <a:spcAft>
                <a:spcPts val="0"/>
              </a:spcAft>
              <a:buNone/>
            </a:pPr>
            <a:endParaRPr b="1" dirty="0"/>
          </a:p>
          <a:p>
            <a:pPr marL="0" lvl="0" indent="0" algn="l" rtl="0">
              <a:spcBef>
                <a:spcPts val="1600"/>
              </a:spcBef>
              <a:spcAft>
                <a:spcPts val="0"/>
              </a:spcAft>
              <a:buNone/>
            </a:pPr>
            <a:r>
              <a:rPr lang="en" b="1" dirty="0"/>
              <a:t>PHOTOS</a:t>
            </a:r>
            <a:endParaRPr b="1" dirty="0"/>
          </a:p>
          <a:p>
            <a:pPr marL="457200" marR="50800" lvl="0" indent="-304800" algn="l" rtl="0">
              <a:lnSpc>
                <a:spcPct val="100000"/>
              </a:lnSpc>
              <a:spcBef>
                <a:spcPts val="1600"/>
              </a:spcBef>
              <a:spcAft>
                <a:spcPts val="0"/>
              </a:spcAft>
              <a:buSzPts val="1200"/>
              <a:buFont typeface="Roboto"/>
              <a:buChar char="●"/>
            </a:pPr>
            <a:r>
              <a:rPr lang="en" dirty="0">
                <a:uFill>
                  <a:noFill/>
                </a:uFill>
                <a:hlinkClick r:id="rId6"/>
              </a:rPr>
              <a:t>Workers in the office during pandemic wearing medical masks</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7"/>
              </a:rPr>
              <a:t>People in the office working during pandemic with masks on</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8"/>
              </a:rPr>
              <a:t>Young man with laptop and headphones</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9"/>
              </a:rPr>
              <a:t>Asian woman using laptop</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10"/>
              </a:rPr>
              <a:t>Young girl speaking on the phone in the office </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11"/>
              </a:rPr>
              <a:t>Modern woman using laptop</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12"/>
              </a:rPr>
              <a:t>Cute young woman working on a laptop</a:t>
            </a:r>
            <a:endParaRPr dirty="0"/>
          </a:p>
          <a:p>
            <a:pPr marL="457200" lvl="0" indent="0" algn="l" rtl="0">
              <a:spcBef>
                <a:spcPts val="0"/>
              </a:spcBef>
              <a:spcAft>
                <a:spcPts val="0"/>
              </a:spcAft>
              <a:buNone/>
            </a:pPr>
            <a:endParaRPr sz="1100" dirty="0"/>
          </a:p>
          <a:p>
            <a:pPr marL="0" lvl="0" indent="0" algn="l" rtl="0">
              <a:spcBef>
                <a:spcPts val="1600"/>
              </a:spcBef>
              <a:spcAft>
                <a:spcPts val="1600"/>
              </a:spcAft>
              <a:buNone/>
            </a:pPr>
            <a:endParaRPr sz="1100"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595"/>
        <p:cNvGrpSpPr/>
        <p:nvPr/>
      </p:nvGrpSpPr>
      <p:grpSpPr>
        <a:xfrm>
          <a:off x="0" y="0"/>
          <a:ext cx="0" cy="0"/>
          <a:chOff x="0" y="0"/>
          <a:chExt cx="0" cy="0"/>
        </a:xfrm>
      </p:grpSpPr>
      <p:sp>
        <p:nvSpPr>
          <p:cNvPr id="1596" name="Google Shape;1596;p66"/>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597" name="Google Shape;1597;p66"/>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1598" name="Google Shape;1598;p6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02"/>
        <p:cNvGrpSpPr/>
        <p:nvPr/>
      </p:nvGrpSpPr>
      <p:grpSpPr>
        <a:xfrm>
          <a:off x="0" y="0"/>
          <a:ext cx="0" cy="0"/>
          <a:chOff x="0" y="0"/>
          <a:chExt cx="0" cy="0"/>
        </a:xfrm>
      </p:grpSpPr>
      <p:sp>
        <p:nvSpPr>
          <p:cNvPr id="1603" name="Google Shape;1603;p67"/>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604" name="Google Shape;1604;p67"/>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1605" name="Google Shape;1605;p67"/>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3" name="Titel 2">
            <a:extLst>
              <a:ext uri="{FF2B5EF4-FFF2-40B4-BE49-F238E27FC236}">
                <a16:creationId xmlns:a16="http://schemas.microsoft.com/office/drawing/2014/main" id="{FDB9F6E3-B655-409E-86B4-FC0A726D5E3A}"/>
              </a:ext>
            </a:extLst>
          </p:cNvPr>
          <p:cNvSpPr>
            <a:spLocks noGrp="1"/>
          </p:cNvSpPr>
          <p:nvPr>
            <p:ph type="title"/>
          </p:nvPr>
        </p:nvSpPr>
        <p:spPr/>
        <p:txBody>
          <a:bodyPr/>
          <a:lstStyle/>
          <a:p>
            <a:r>
              <a:rPr lang="de-DE" dirty="0"/>
              <a:t>…</a:t>
            </a:r>
          </a:p>
        </p:txBody>
      </p:sp>
      <p:sp>
        <p:nvSpPr>
          <p:cNvPr id="5" name="Google Shape;702;p28">
            <a:extLst>
              <a:ext uri="{FF2B5EF4-FFF2-40B4-BE49-F238E27FC236}">
                <a16:creationId xmlns:a16="http://schemas.microsoft.com/office/drawing/2014/main" id="{0B6A0EEC-4434-4863-8B2C-2A2EDDFD7DEC}"/>
              </a:ext>
            </a:extLst>
          </p:cNvPr>
          <p:cNvSpPr txBox="1">
            <a:spLocks noGrp="1"/>
          </p:cNvSpPr>
          <p:nvPr>
            <p:ph type="body" idx="1"/>
          </p:nvPr>
        </p:nvSpPr>
        <p:spPr>
          <a:xfrm>
            <a:off x="719999" y="1104850"/>
            <a:ext cx="5288528" cy="3143400"/>
          </a:xfrm>
          <a:prstGeom prst="rect">
            <a:avLst/>
          </a:prstGeom>
        </p:spPr>
        <p:txBody>
          <a:bodyPr spcFirstLastPara="1" wrap="square" lIns="91425" tIns="91425" rIns="91425" bIns="91425" anchor="t" anchorCtr="0">
            <a:noAutofit/>
          </a:bodyPr>
          <a:lstStyle/>
          <a:p>
            <a:pPr marL="171450" indent="-171450">
              <a:buSzPts val="1100"/>
            </a:pPr>
            <a:r>
              <a:rPr lang="en-AU" dirty="0">
                <a:solidFill>
                  <a:schemeClr val="bg1"/>
                </a:solidFill>
              </a:rPr>
              <a:t>…</a:t>
            </a:r>
          </a:p>
        </p:txBody>
      </p:sp>
      <p:sp>
        <p:nvSpPr>
          <p:cNvPr id="6" name="Textfeld 5">
            <a:extLst>
              <a:ext uri="{FF2B5EF4-FFF2-40B4-BE49-F238E27FC236}">
                <a16:creationId xmlns:a16="http://schemas.microsoft.com/office/drawing/2014/main" id="{32E25F43-92C3-4ACE-A108-D4388D7452BF}"/>
              </a:ext>
            </a:extLst>
          </p:cNvPr>
          <p:cNvSpPr txBox="1"/>
          <p:nvPr/>
        </p:nvSpPr>
        <p:spPr>
          <a:xfrm>
            <a:off x="962527" y="2058326"/>
            <a:ext cx="1751057" cy="307777"/>
          </a:xfrm>
          <a:prstGeom prst="rect">
            <a:avLst/>
          </a:prstGeom>
          <a:noFill/>
        </p:spPr>
        <p:txBody>
          <a:bodyPr wrap="square" rtlCol="0">
            <a:spAutoFit/>
          </a:bodyPr>
          <a:lstStyle/>
          <a:p>
            <a:r>
              <a:rPr lang="de-DE" dirty="0">
                <a:solidFill>
                  <a:srgbClr val="00B050"/>
                </a:solidFill>
              </a:rPr>
              <a:t>LUCAS</a:t>
            </a:r>
          </a:p>
        </p:txBody>
      </p:sp>
      <p:sp>
        <p:nvSpPr>
          <p:cNvPr id="7" name="Google Shape;701;p28">
            <a:extLst>
              <a:ext uri="{FF2B5EF4-FFF2-40B4-BE49-F238E27FC236}">
                <a16:creationId xmlns:a16="http://schemas.microsoft.com/office/drawing/2014/main" id="{884A6C11-2D44-4480-820A-08076DE43529}"/>
              </a:ext>
            </a:extLst>
          </p:cNvPr>
          <p:cNvSpPr txBox="1">
            <a:spLocks/>
          </p:cNvSpPr>
          <p:nvPr/>
        </p:nvSpPr>
        <p:spPr>
          <a:xfrm>
            <a:off x="0" y="0"/>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Tree>
    <p:extLst>
      <p:ext uri="{BB962C8B-B14F-4D97-AF65-F5344CB8AC3E}">
        <p14:creationId xmlns:p14="http://schemas.microsoft.com/office/powerpoint/2010/main" val="40888769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09"/>
        <p:cNvGrpSpPr/>
        <p:nvPr/>
      </p:nvGrpSpPr>
      <p:grpSpPr>
        <a:xfrm>
          <a:off x="0" y="0"/>
          <a:ext cx="0" cy="0"/>
          <a:chOff x="0" y="0"/>
          <a:chExt cx="0" cy="0"/>
        </a:xfrm>
      </p:grpSpPr>
      <p:sp>
        <p:nvSpPr>
          <p:cNvPr id="1610" name="Google Shape;1610;p68"/>
          <p:cNvSpPr txBox="1">
            <a:spLocks noGrp="1"/>
          </p:cNvSpPr>
          <p:nvPr>
            <p:ph type="title" idx="4294967295"/>
          </p:nvPr>
        </p:nvSpPr>
        <p:spPr>
          <a:xfrm>
            <a:off x="1048350" y="8020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611" name="Google Shape;1611;p68"/>
          <p:cNvSpPr txBox="1">
            <a:spLocks noGrp="1"/>
          </p:cNvSpPr>
          <p:nvPr>
            <p:ph type="body" idx="4294967295"/>
          </p:nvPr>
        </p:nvSpPr>
        <p:spPr>
          <a:xfrm>
            <a:off x="1068100" y="13054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612" name="Google Shape;1612;p68"/>
          <p:cNvSpPr txBox="1">
            <a:spLocks noGrp="1"/>
          </p:cNvSpPr>
          <p:nvPr>
            <p:ph type="body" idx="4294967295"/>
          </p:nvPr>
        </p:nvSpPr>
        <p:spPr>
          <a:xfrm>
            <a:off x="1068100" y="17666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Oswald</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https://fonts.google.com/specimen/Oswald</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Roboto</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(https://fonts.google.com/specimen/Roboto)</a:t>
            </a:r>
            <a:endParaRPr>
              <a:solidFill>
                <a:schemeClr val="lt1"/>
              </a:solidFill>
              <a:latin typeface="Arial"/>
              <a:ea typeface="Arial"/>
              <a:cs typeface="Arial"/>
              <a:sym typeface="Arial"/>
            </a:endParaRPr>
          </a:p>
        </p:txBody>
      </p:sp>
      <p:sp>
        <p:nvSpPr>
          <p:cNvPr id="1613" name="Google Shape;1613;p68"/>
          <p:cNvSpPr/>
          <p:nvPr/>
        </p:nvSpPr>
        <p:spPr>
          <a:xfrm>
            <a:off x="1932363" y="3271463"/>
            <a:ext cx="791400" cy="754200"/>
          </a:xfrm>
          <a:prstGeom prst="roundRect">
            <a:avLst>
              <a:gd name="adj" fmla="val 16667"/>
            </a:avLst>
          </a:prstGeom>
          <a:solidFill>
            <a:srgbClr val="C8AE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4" name="Google Shape;1614;p68"/>
          <p:cNvSpPr txBox="1"/>
          <p:nvPr/>
        </p:nvSpPr>
        <p:spPr>
          <a:xfrm>
            <a:off x="1932363"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#c8aef8</a:t>
            </a:r>
            <a:endParaRPr sz="1000"/>
          </a:p>
        </p:txBody>
      </p:sp>
      <p:sp>
        <p:nvSpPr>
          <p:cNvPr id="1615" name="Google Shape;1615;p68"/>
          <p:cNvSpPr/>
          <p:nvPr/>
        </p:nvSpPr>
        <p:spPr>
          <a:xfrm>
            <a:off x="1026875" y="3271463"/>
            <a:ext cx="791400" cy="754200"/>
          </a:xfrm>
          <a:prstGeom prst="roundRect">
            <a:avLst>
              <a:gd name="adj" fmla="val 16667"/>
            </a:avLst>
          </a:prstGeom>
          <a:solidFill>
            <a:srgbClr val="CEF3F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6" name="Google Shape;1616;p68"/>
          <p:cNvSpPr txBox="1"/>
          <p:nvPr/>
        </p:nvSpPr>
        <p:spPr>
          <a:xfrm>
            <a:off x="102687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#cef3f5</a:t>
            </a:r>
            <a:endParaRPr sz="1000"/>
          </a:p>
        </p:txBody>
      </p:sp>
      <p:sp>
        <p:nvSpPr>
          <p:cNvPr id="1617" name="Google Shape;1617;p68"/>
          <p:cNvSpPr/>
          <p:nvPr/>
        </p:nvSpPr>
        <p:spPr>
          <a:xfrm>
            <a:off x="2837825" y="3271463"/>
            <a:ext cx="791400" cy="754200"/>
          </a:xfrm>
          <a:prstGeom prst="roundRect">
            <a:avLst>
              <a:gd name="adj" fmla="val 16667"/>
            </a:avLst>
          </a:prstGeom>
          <a:solidFill>
            <a:srgbClr val="878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8" name="Google Shape;1618;p68"/>
          <p:cNvSpPr txBox="1"/>
          <p:nvPr/>
        </p:nvSpPr>
        <p:spPr>
          <a:xfrm>
            <a:off x="283782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#878fff</a:t>
            </a:r>
            <a:endParaRPr sz="1000"/>
          </a:p>
        </p:txBody>
      </p:sp>
      <p:sp>
        <p:nvSpPr>
          <p:cNvPr id="1619" name="Google Shape;1619;p68"/>
          <p:cNvSpPr/>
          <p:nvPr/>
        </p:nvSpPr>
        <p:spPr>
          <a:xfrm>
            <a:off x="3743300" y="3271463"/>
            <a:ext cx="791400" cy="754200"/>
          </a:xfrm>
          <a:prstGeom prst="roundRect">
            <a:avLst>
              <a:gd name="adj" fmla="val 16667"/>
            </a:avLst>
          </a:prstGeom>
          <a:solidFill>
            <a:srgbClr val="9154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0" name="Google Shape;1620;p68"/>
          <p:cNvSpPr txBox="1"/>
          <p:nvPr/>
        </p:nvSpPr>
        <p:spPr>
          <a:xfrm>
            <a:off x="374330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#9154f8</a:t>
            </a:r>
            <a:endParaRPr sz="1000"/>
          </a:p>
        </p:txBody>
      </p:sp>
      <p:sp>
        <p:nvSpPr>
          <p:cNvPr id="1621" name="Google Shape;1621;p68"/>
          <p:cNvSpPr/>
          <p:nvPr/>
        </p:nvSpPr>
        <p:spPr>
          <a:xfrm>
            <a:off x="4648775" y="3271463"/>
            <a:ext cx="791400" cy="754200"/>
          </a:xfrm>
          <a:prstGeom prst="roundRect">
            <a:avLst>
              <a:gd name="adj" fmla="val 16667"/>
            </a:avLst>
          </a:prstGeom>
          <a:solidFill>
            <a:srgbClr val="35C2D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2" name="Google Shape;1622;p68"/>
          <p:cNvSpPr txBox="1"/>
          <p:nvPr/>
        </p:nvSpPr>
        <p:spPr>
          <a:xfrm>
            <a:off x="464877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#35c2df</a:t>
            </a:r>
            <a:endParaRPr sz="1000"/>
          </a:p>
        </p:txBody>
      </p:sp>
      <p:sp>
        <p:nvSpPr>
          <p:cNvPr id="1623" name="Google Shape;1623;p68"/>
          <p:cNvSpPr/>
          <p:nvPr/>
        </p:nvSpPr>
        <p:spPr>
          <a:xfrm>
            <a:off x="5554250" y="3271463"/>
            <a:ext cx="791400" cy="754200"/>
          </a:xfrm>
          <a:prstGeom prst="roundRect">
            <a:avLst>
              <a:gd name="adj" fmla="val 16667"/>
            </a:avLst>
          </a:prstGeom>
          <a:solidFill>
            <a:srgbClr val="CA7B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4" name="Google Shape;1624;p68"/>
          <p:cNvSpPr txBox="1"/>
          <p:nvPr/>
        </p:nvSpPr>
        <p:spPr>
          <a:xfrm>
            <a:off x="555425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#ca7beb</a:t>
            </a:r>
            <a:endParaRPr sz="1000"/>
          </a:p>
        </p:txBody>
      </p:sp>
      <p:sp>
        <p:nvSpPr>
          <p:cNvPr id="1625" name="Google Shape;1625;p68"/>
          <p:cNvSpPr/>
          <p:nvPr/>
        </p:nvSpPr>
        <p:spPr>
          <a:xfrm>
            <a:off x="6459725" y="3271463"/>
            <a:ext cx="791400" cy="754200"/>
          </a:xfrm>
          <a:prstGeom prst="roundRect">
            <a:avLst>
              <a:gd name="adj" fmla="val 16667"/>
            </a:avLst>
          </a:prstGeom>
          <a:solidFill>
            <a:srgbClr val="972CB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6" name="Google Shape;1626;p68"/>
          <p:cNvSpPr txBox="1"/>
          <p:nvPr/>
        </p:nvSpPr>
        <p:spPr>
          <a:xfrm>
            <a:off x="645972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#972cb4</a:t>
            </a:r>
            <a:endParaRPr sz="1000"/>
          </a:p>
        </p:txBody>
      </p:sp>
      <p:sp>
        <p:nvSpPr>
          <p:cNvPr id="1627" name="Google Shape;1627;p68"/>
          <p:cNvSpPr/>
          <p:nvPr/>
        </p:nvSpPr>
        <p:spPr>
          <a:xfrm>
            <a:off x="7365200" y="3271463"/>
            <a:ext cx="791400" cy="754200"/>
          </a:xfrm>
          <a:prstGeom prst="roundRect">
            <a:avLst>
              <a:gd name="adj" fmla="val 16667"/>
            </a:avLst>
          </a:prstGeom>
          <a:solidFill>
            <a:srgbClr val="0A1D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8"/>
          <p:cNvSpPr txBox="1"/>
          <p:nvPr/>
        </p:nvSpPr>
        <p:spPr>
          <a:xfrm>
            <a:off x="736520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#0a1d42</a:t>
            </a:r>
            <a:endParaRPr sz="1000">
              <a:solidFill>
                <a:srgbClr val="FFFFFF"/>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32"/>
        <p:cNvGrpSpPr/>
        <p:nvPr/>
      </p:nvGrpSpPr>
      <p:grpSpPr>
        <a:xfrm>
          <a:off x="0" y="0"/>
          <a:ext cx="0" cy="0"/>
          <a:chOff x="0" y="0"/>
          <a:chExt cx="0" cy="0"/>
        </a:xfrm>
      </p:grpSpPr>
      <p:sp>
        <p:nvSpPr>
          <p:cNvPr id="1633" name="Google Shape;1633;p69"/>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 by Freepik</a:t>
            </a:r>
            <a:endParaRPr>
              <a:solidFill>
                <a:srgbClr val="FFFFFF"/>
              </a:solidFill>
              <a:latin typeface="Arial"/>
              <a:ea typeface="Arial"/>
              <a:cs typeface="Arial"/>
              <a:sym typeface="Arial"/>
            </a:endParaRPr>
          </a:p>
        </p:txBody>
      </p:sp>
      <p:sp>
        <p:nvSpPr>
          <p:cNvPr id="1634" name="Google Shape;1634;p69"/>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1635" name="Google Shape;1635;p69"/>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636" name="Google Shape;1636;p69"/>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637" name="Google Shape;1637;p69"/>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638" name="Google Shape;1638;p69"/>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639" name="Google Shape;1639;p69"/>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640" name="Google Shape;1640;p69"/>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641" name="Google Shape;1641;p69"/>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642" name="Google Shape;1642;p69"/>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643" name="Google Shape;1643;p69"/>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644" name="Google Shape;1644;p69"/>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48"/>
        <p:cNvGrpSpPr/>
        <p:nvPr/>
      </p:nvGrpSpPr>
      <p:grpSpPr>
        <a:xfrm>
          <a:off x="0" y="0"/>
          <a:ext cx="0" cy="0"/>
          <a:chOff x="0" y="0"/>
          <a:chExt cx="0" cy="0"/>
        </a:xfrm>
      </p:grpSpPr>
      <p:sp>
        <p:nvSpPr>
          <p:cNvPr id="1649" name="Google Shape;1649;p70"/>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650" name="Google Shape;1650;p70"/>
          <p:cNvGrpSpPr/>
          <p:nvPr/>
        </p:nvGrpSpPr>
        <p:grpSpPr>
          <a:xfrm>
            <a:off x="5156078" y="3085736"/>
            <a:ext cx="474294" cy="551291"/>
            <a:chOff x="4727025" y="1332775"/>
            <a:chExt cx="59900" cy="69625"/>
          </a:xfrm>
        </p:grpSpPr>
        <p:sp>
          <p:nvSpPr>
            <p:cNvPr id="1651" name="Google Shape;1651;p7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70"/>
          <p:cNvGrpSpPr/>
          <p:nvPr/>
        </p:nvGrpSpPr>
        <p:grpSpPr>
          <a:xfrm>
            <a:off x="5769734" y="2314340"/>
            <a:ext cx="555653" cy="557031"/>
            <a:chOff x="4820425" y="1329900"/>
            <a:chExt cx="70175" cy="70350"/>
          </a:xfrm>
        </p:grpSpPr>
        <p:sp>
          <p:nvSpPr>
            <p:cNvPr id="1654" name="Google Shape;1654;p7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 name="Google Shape;1658;p70"/>
          <p:cNvGrpSpPr/>
          <p:nvPr/>
        </p:nvGrpSpPr>
        <p:grpSpPr>
          <a:xfrm>
            <a:off x="6396103" y="2318845"/>
            <a:ext cx="582574" cy="533871"/>
            <a:chOff x="4903200" y="1331525"/>
            <a:chExt cx="73575" cy="67425"/>
          </a:xfrm>
        </p:grpSpPr>
        <p:sp>
          <p:nvSpPr>
            <p:cNvPr id="1659" name="Google Shape;1659;p7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70"/>
          <p:cNvGrpSpPr/>
          <p:nvPr/>
        </p:nvGrpSpPr>
        <p:grpSpPr>
          <a:xfrm>
            <a:off x="5755581" y="3078709"/>
            <a:ext cx="583960" cy="565345"/>
            <a:chOff x="4815575" y="1416800"/>
            <a:chExt cx="73750" cy="71400"/>
          </a:xfrm>
        </p:grpSpPr>
        <p:sp>
          <p:nvSpPr>
            <p:cNvPr id="1662" name="Google Shape;1662;p7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 name="Google Shape;1665;p70"/>
          <p:cNvGrpSpPr/>
          <p:nvPr/>
        </p:nvGrpSpPr>
        <p:grpSpPr>
          <a:xfrm>
            <a:off x="6390362" y="3108896"/>
            <a:ext cx="589898" cy="504970"/>
            <a:chOff x="4902475" y="1418875"/>
            <a:chExt cx="74500" cy="63775"/>
          </a:xfrm>
        </p:grpSpPr>
        <p:sp>
          <p:nvSpPr>
            <p:cNvPr id="1666" name="Google Shape;1666;p7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70"/>
          <p:cNvGrpSpPr/>
          <p:nvPr/>
        </p:nvGrpSpPr>
        <p:grpSpPr>
          <a:xfrm>
            <a:off x="5765577" y="3826000"/>
            <a:ext cx="563967" cy="567127"/>
            <a:chOff x="4818100" y="1507675"/>
            <a:chExt cx="71225" cy="71625"/>
          </a:xfrm>
        </p:grpSpPr>
        <p:sp>
          <p:nvSpPr>
            <p:cNvPr id="1669" name="Google Shape;1669;p7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 name="Google Shape;1673;p70"/>
          <p:cNvGrpSpPr/>
          <p:nvPr/>
        </p:nvGrpSpPr>
        <p:grpSpPr>
          <a:xfrm>
            <a:off x="5079075" y="3829461"/>
            <a:ext cx="628301" cy="588505"/>
            <a:chOff x="4721450" y="1509475"/>
            <a:chExt cx="79350" cy="74325"/>
          </a:xfrm>
        </p:grpSpPr>
        <p:sp>
          <p:nvSpPr>
            <p:cNvPr id="1674" name="Google Shape;1674;p7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 name="Google Shape;1678;p70"/>
          <p:cNvGrpSpPr/>
          <p:nvPr/>
        </p:nvGrpSpPr>
        <p:grpSpPr>
          <a:xfrm>
            <a:off x="6424608" y="3814027"/>
            <a:ext cx="557038" cy="562772"/>
            <a:chOff x="4906800" y="1507500"/>
            <a:chExt cx="70350" cy="71075"/>
          </a:xfrm>
        </p:grpSpPr>
        <p:sp>
          <p:nvSpPr>
            <p:cNvPr id="1679" name="Google Shape;1679;p7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 name="Google Shape;1684;p70"/>
          <p:cNvGrpSpPr/>
          <p:nvPr/>
        </p:nvGrpSpPr>
        <p:grpSpPr>
          <a:xfrm>
            <a:off x="4462216" y="2340963"/>
            <a:ext cx="517934" cy="517934"/>
            <a:chOff x="3736598" y="2170606"/>
            <a:chExt cx="404889" cy="404889"/>
          </a:xfrm>
        </p:grpSpPr>
        <p:sp>
          <p:nvSpPr>
            <p:cNvPr id="1685" name="Google Shape;1685;p7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 name="Google Shape;1689;p70"/>
          <p:cNvGrpSpPr/>
          <p:nvPr/>
        </p:nvGrpSpPr>
        <p:grpSpPr>
          <a:xfrm>
            <a:off x="3729277" y="2341061"/>
            <a:ext cx="586986" cy="517740"/>
            <a:chOff x="3161917" y="2170682"/>
            <a:chExt cx="458870" cy="404737"/>
          </a:xfrm>
        </p:grpSpPr>
        <p:sp>
          <p:nvSpPr>
            <p:cNvPr id="1690" name="Google Shape;1690;p7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70"/>
          <p:cNvGrpSpPr/>
          <p:nvPr/>
        </p:nvGrpSpPr>
        <p:grpSpPr>
          <a:xfrm>
            <a:off x="3752299" y="3102400"/>
            <a:ext cx="540943" cy="517963"/>
            <a:chOff x="3179914" y="2889488"/>
            <a:chExt cx="422876" cy="404911"/>
          </a:xfrm>
        </p:grpSpPr>
        <p:sp>
          <p:nvSpPr>
            <p:cNvPr id="1694" name="Google Shape;1694;p7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 name="Google Shape;1700;p70"/>
          <p:cNvGrpSpPr/>
          <p:nvPr/>
        </p:nvGrpSpPr>
        <p:grpSpPr>
          <a:xfrm>
            <a:off x="4453093" y="3102358"/>
            <a:ext cx="536180" cy="518047"/>
            <a:chOff x="3729467" y="2889422"/>
            <a:chExt cx="419153" cy="404977"/>
          </a:xfrm>
        </p:grpSpPr>
        <p:sp>
          <p:nvSpPr>
            <p:cNvPr id="1701" name="Google Shape;1701;p7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70"/>
          <p:cNvGrpSpPr/>
          <p:nvPr/>
        </p:nvGrpSpPr>
        <p:grpSpPr>
          <a:xfrm>
            <a:off x="1990126" y="3445787"/>
            <a:ext cx="965351" cy="134611"/>
            <a:chOff x="4411970" y="2962952"/>
            <a:chExt cx="706544" cy="104212"/>
          </a:xfrm>
        </p:grpSpPr>
        <p:sp>
          <p:nvSpPr>
            <p:cNvPr id="1709" name="Google Shape;1709;p7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 name="Google Shape;1713;p70"/>
          <p:cNvGrpSpPr/>
          <p:nvPr/>
        </p:nvGrpSpPr>
        <p:grpSpPr>
          <a:xfrm>
            <a:off x="1990126" y="3041077"/>
            <a:ext cx="960158" cy="289172"/>
            <a:chOff x="4411970" y="2726085"/>
            <a:chExt cx="643107" cy="193659"/>
          </a:xfrm>
        </p:grpSpPr>
        <p:sp>
          <p:nvSpPr>
            <p:cNvPr id="1714" name="Google Shape;1714;p7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 name="Google Shape;1717;p70"/>
          <p:cNvGrpSpPr/>
          <p:nvPr/>
        </p:nvGrpSpPr>
        <p:grpSpPr>
          <a:xfrm>
            <a:off x="998624" y="3295400"/>
            <a:ext cx="811503" cy="252584"/>
            <a:chOff x="4411970" y="4340222"/>
            <a:chExt cx="779467" cy="242683"/>
          </a:xfrm>
        </p:grpSpPr>
        <p:sp>
          <p:nvSpPr>
            <p:cNvPr id="1718" name="Google Shape;1718;p7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 name="Google Shape;1721;p70"/>
          <p:cNvGrpSpPr/>
          <p:nvPr/>
        </p:nvGrpSpPr>
        <p:grpSpPr>
          <a:xfrm>
            <a:off x="1990126" y="2709308"/>
            <a:ext cx="965160" cy="216230"/>
            <a:chOff x="4411970" y="2468674"/>
            <a:chExt cx="747317" cy="167425"/>
          </a:xfrm>
        </p:grpSpPr>
        <p:sp>
          <p:nvSpPr>
            <p:cNvPr id="1722" name="Google Shape;1722;p7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4" name="Google Shape;1724;p70"/>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5" name="Google Shape;1725;p70"/>
          <p:cNvGrpSpPr/>
          <p:nvPr/>
        </p:nvGrpSpPr>
        <p:grpSpPr>
          <a:xfrm>
            <a:off x="997692" y="2334687"/>
            <a:ext cx="1959041" cy="208784"/>
            <a:chOff x="6336019" y="3733725"/>
            <a:chExt cx="2566206" cy="351310"/>
          </a:xfrm>
        </p:grpSpPr>
        <p:sp>
          <p:nvSpPr>
            <p:cNvPr id="1726" name="Google Shape;1726;p7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70"/>
          <p:cNvGrpSpPr/>
          <p:nvPr/>
        </p:nvGrpSpPr>
        <p:grpSpPr>
          <a:xfrm>
            <a:off x="1990126" y="3950602"/>
            <a:ext cx="946551" cy="153200"/>
            <a:chOff x="4404545" y="3301592"/>
            <a:chExt cx="782403" cy="129272"/>
          </a:xfrm>
        </p:grpSpPr>
        <p:sp>
          <p:nvSpPr>
            <p:cNvPr id="1731" name="Google Shape;1731;p7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70"/>
          <p:cNvGrpSpPr/>
          <p:nvPr/>
        </p:nvGrpSpPr>
        <p:grpSpPr>
          <a:xfrm>
            <a:off x="1990126" y="3695937"/>
            <a:ext cx="962257" cy="139127"/>
            <a:chOff x="4411970" y="3131459"/>
            <a:chExt cx="710520" cy="117397"/>
          </a:xfrm>
        </p:grpSpPr>
        <p:sp>
          <p:nvSpPr>
            <p:cNvPr id="1734" name="Google Shape;1734;p7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6" name="Google Shape;1736;p70"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7" name="Google Shape;1737;p70"/>
          <p:cNvGrpSpPr/>
          <p:nvPr/>
        </p:nvGrpSpPr>
        <p:grpSpPr>
          <a:xfrm>
            <a:off x="990271" y="3621603"/>
            <a:ext cx="823838" cy="458988"/>
            <a:chOff x="4411970" y="1801825"/>
            <a:chExt cx="734586" cy="409262"/>
          </a:xfrm>
        </p:grpSpPr>
        <p:sp>
          <p:nvSpPr>
            <p:cNvPr id="1738" name="Google Shape;1738;p7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 name="Google Shape;1740;p70"/>
          <p:cNvGrpSpPr/>
          <p:nvPr/>
        </p:nvGrpSpPr>
        <p:grpSpPr>
          <a:xfrm>
            <a:off x="3095243" y="2339173"/>
            <a:ext cx="521514" cy="521514"/>
            <a:chOff x="5681300" y="2527788"/>
            <a:chExt cx="805800" cy="805800"/>
          </a:xfrm>
        </p:grpSpPr>
        <p:sp>
          <p:nvSpPr>
            <p:cNvPr id="1741" name="Google Shape;1741;p7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70"/>
          <p:cNvGrpSpPr/>
          <p:nvPr/>
        </p:nvGrpSpPr>
        <p:grpSpPr>
          <a:xfrm>
            <a:off x="3089483" y="3094865"/>
            <a:ext cx="533033" cy="533033"/>
            <a:chOff x="4049800" y="640400"/>
            <a:chExt cx="858900" cy="858900"/>
          </a:xfrm>
        </p:grpSpPr>
        <p:sp>
          <p:nvSpPr>
            <p:cNvPr id="1744" name="Google Shape;1744;p7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70"/>
          <p:cNvGrpSpPr/>
          <p:nvPr/>
        </p:nvGrpSpPr>
        <p:grpSpPr>
          <a:xfrm>
            <a:off x="3014966" y="3772543"/>
            <a:ext cx="682068" cy="682068"/>
            <a:chOff x="5080188" y="927900"/>
            <a:chExt cx="961200" cy="961200"/>
          </a:xfrm>
        </p:grpSpPr>
        <p:sp>
          <p:nvSpPr>
            <p:cNvPr id="1747" name="Google Shape;1747;p7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 name="Google Shape;1755;p70"/>
          <p:cNvGrpSpPr/>
          <p:nvPr/>
        </p:nvGrpSpPr>
        <p:grpSpPr>
          <a:xfrm>
            <a:off x="4478465" y="3869234"/>
            <a:ext cx="505650" cy="504006"/>
            <a:chOff x="6039282" y="1042577"/>
            <a:chExt cx="734315" cy="731929"/>
          </a:xfrm>
        </p:grpSpPr>
        <p:sp>
          <p:nvSpPr>
            <p:cNvPr id="1756" name="Google Shape;1756;p7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70"/>
          <p:cNvGrpSpPr/>
          <p:nvPr/>
        </p:nvGrpSpPr>
        <p:grpSpPr>
          <a:xfrm>
            <a:off x="5091067" y="2298862"/>
            <a:ext cx="567744" cy="602136"/>
            <a:chOff x="1825800" y="1651625"/>
            <a:chExt cx="539989" cy="571775"/>
          </a:xfrm>
        </p:grpSpPr>
        <p:sp>
          <p:nvSpPr>
            <p:cNvPr id="1778" name="Google Shape;1778;p7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 name="Google Shape;1782;p70"/>
          <p:cNvGrpSpPr/>
          <p:nvPr/>
        </p:nvGrpSpPr>
        <p:grpSpPr>
          <a:xfrm>
            <a:off x="3765995" y="3855579"/>
            <a:ext cx="508123" cy="507955"/>
            <a:chOff x="1897577" y="2802432"/>
            <a:chExt cx="492176" cy="492014"/>
          </a:xfrm>
        </p:grpSpPr>
        <p:sp>
          <p:nvSpPr>
            <p:cNvPr id="1783" name="Google Shape;1783;p7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70"/>
          <p:cNvGrpSpPr/>
          <p:nvPr/>
        </p:nvGrpSpPr>
        <p:grpSpPr>
          <a:xfrm>
            <a:off x="997525" y="4169123"/>
            <a:ext cx="809227" cy="200842"/>
            <a:chOff x="2013045" y="4813233"/>
            <a:chExt cx="921986" cy="228854"/>
          </a:xfrm>
        </p:grpSpPr>
        <p:sp>
          <p:nvSpPr>
            <p:cNvPr id="1796" name="Google Shape;1796;p7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 name="Google Shape;1798;p70"/>
          <p:cNvGrpSpPr/>
          <p:nvPr/>
        </p:nvGrpSpPr>
        <p:grpSpPr>
          <a:xfrm>
            <a:off x="1005985" y="2656004"/>
            <a:ext cx="792421" cy="269941"/>
            <a:chOff x="1046767" y="4756633"/>
            <a:chExt cx="859646" cy="292841"/>
          </a:xfrm>
        </p:grpSpPr>
        <p:sp>
          <p:nvSpPr>
            <p:cNvPr id="1799" name="Google Shape;1799;p7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2" name="Google Shape;1802;p7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6" name="Google Shape;1806;p70"/>
          <p:cNvGrpSpPr/>
          <p:nvPr/>
        </p:nvGrpSpPr>
        <p:grpSpPr>
          <a:xfrm>
            <a:off x="7141841" y="2550562"/>
            <a:ext cx="166473" cy="141497"/>
            <a:chOff x="4660325" y="1866850"/>
            <a:chExt cx="68350" cy="58100"/>
          </a:xfrm>
        </p:grpSpPr>
        <p:sp>
          <p:nvSpPr>
            <p:cNvPr id="1807" name="Google Shape;1807;p7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 name="Google Shape;1809;p70"/>
          <p:cNvGrpSpPr/>
          <p:nvPr/>
        </p:nvGrpSpPr>
        <p:grpSpPr>
          <a:xfrm>
            <a:off x="7451186" y="2576286"/>
            <a:ext cx="162515" cy="90049"/>
            <a:chOff x="4791775" y="1877500"/>
            <a:chExt cx="66725" cy="36975"/>
          </a:xfrm>
        </p:grpSpPr>
        <p:sp>
          <p:nvSpPr>
            <p:cNvPr id="1810" name="Google Shape;1810;p7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 name="Google Shape;1812;p70"/>
          <p:cNvGrpSpPr/>
          <p:nvPr/>
        </p:nvGrpSpPr>
        <p:grpSpPr>
          <a:xfrm>
            <a:off x="7772899" y="2576286"/>
            <a:ext cx="144979" cy="90049"/>
            <a:chOff x="4923925" y="1877500"/>
            <a:chExt cx="59525" cy="36975"/>
          </a:xfrm>
        </p:grpSpPr>
        <p:sp>
          <p:nvSpPr>
            <p:cNvPr id="1813" name="Google Shape;1813;p7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 name="Google Shape;1815;p70"/>
          <p:cNvGrpSpPr/>
          <p:nvPr/>
        </p:nvGrpSpPr>
        <p:grpSpPr>
          <a:xfrm>
            <a:off x="8067390" y="2558477"/>
            <a:ext cx="141447" cy="125667"/>
            <a:chOff x="5058450" y="1870100"/>
            <a:chExt cx="58075" cy="51600"/>
          </a:xfrm>
        </p:grpSpPr>
        <p:sp>
          <p:nvSpPr>
            <p:cNvPr id="1816" name="Google Shape;1816;p7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 name="Google Shape;1818;p70"/>
          <p:cNvGrpSpPr/>
          <p:nvPr/>
        </p:nvGrpSpPr>
        <p:grpSpPr>
          <a:xfrm>
            <a:off x="7481905" y="2980885"/>
            <a:ext cx="101077" cy="107645"/>
            <a:chOff x="4811425" y="2065025"/>
            <a:chExt cx="41500" cy="44200"/>
          </a:xfrm>
        </p:grpSpPr>
        <p:sp>
          <p:nvSpPr>
            <p:cNvPr id="1819" name="Google Shape;1819;p7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 name="Google Shape;1821;p70"/>
          <p:cNvGrpSpPr/>
          <p:nvPr/>
        </p:nvGrpSpPr>
        <p:grpSpPr>
          <a:xfrm>
            <a:off x="7774342" y="2981098"/>
            <a:ext cx="120867" cy="107218"/>
            <a:chOff x="4929875" y="2065025"/>
            <a:chExt cx="49625" cy="44025"/>
          </a:xfrm>
        </p:grpSpPr>
        <p:sp>
          <p:nvSpPr>
            <p:cNvPr id="1822" name="Google Shape;1822;p7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70"/>
          <p:cNvGrpSpPr/>
          <p:nvPr/>
        </p:nvGrpSpPr>
        <p:grpSpPr>
          <a:xfrm>
            <a:off x="8103011" y="2984112"/>
            <a:ext cx="70206" cy="101191"/>
            <a:chOff x="5083925" y="2066350"/>
            <a:chExt cx="28825" cy="41550"/>
          </a:xfrm>
        </p:grpSpPr>
        <p:sp>
          <p:nvSpPr>
            <p:cNvPr id="1825" name="Google Shape;1825;p7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 name="Google Shape;1827;p70"/>
          <p:cNvGrpSpPr/>
          <p:nvPr/>
        </p:nvGrpSpPr>
        <p:grpSpPr>
          <a:xfrm>
            <a:off x="7134565" y="2999759"/>
            <a:ext cx="181026" cy="69896"/>
            <a:chOff x="4659775" y="2072775"/>
            <a:chExt cx="74325" cy="28700"/>
          </a:xfrm>
        </p:grpSpPr>
        <p:sp>
          <p:nvSpPr>
            <p:cNvPr id="1828" name="Google Shape;1828;p7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 name="Google Shape;1831;p70"/>
          <p:cNvGrpSpPr/>
          <p:nvPr/>
        </p:nvGrpSpPr>
        <p:grpSpPr>
          <a:xfrm>
            <a:off x="8054421" y="2790324"/>
            <a:ext cx="167387" cy="89197"/>
            <a:chOff x="4662475" y="1976500"/>
            <a:chExt cx="68725" cy="36625"/>
          </a:xfrm>
        </p:grpSpPr>
        <p:sp>
          <p:nvSpPr>
            <p:cNvPr id="1832" name="Google Shape;1832;p7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 name="Google Shape;1835;p70"/>
          <p:cNvGrpSpPr/>
          <p:nvPr/>
        </p:nvGrpSpPr>
        <p:grpSpPr>
          <a:xfrm>
            <a:off x="7751326" y="2793764"/>
            <a:ext cx="166899" cy="82317"/>
            <a:chOff x="4920150" y="1977875"/>
            <a:chExt cx="68525" cy="33800"/>
          </a:xfrm>
        </p:grpSpPr>
        <p:sp>
          <p:nvSpPr>
            <p:cNvPr id="1836" name="Google Shape;1836;p7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 name="Google Shape;1839;p70"/>
          <p:cNvGrpSpPr/>
          <p:nvPr/>
        </p:nvGrpSpPr>
        <p:grpSpPr>
          <a:xfrm>
            <a:off x="7162483" y="3197682"/>
            <a:ext cx="125190" cy="127859"/>
            <a:chOff x="4676550" y="2160575"/>
            <a:chExt cx="51400" cy="52500"/>
          </a:xfrm>
        </p:grpSpPr>
        <p:sp>
          <p:nvSpPr>
            <p:cNvPr id="1840" name="Google Shape;1840;p7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 name="Google Shape;1843;p70"/>
          <p:cNvGrpSpPr/>
          <p:nvPr/>
        </p:nvGrpSpPr>
        <p:grpSpPr>
          <a:xfrm>
            <a:off x="7459741" y="3204714"/>
            <a:ext cx="145405" cy="113794"/>
            <a:chOff x="4768325" y="2163475"/>
            <a:chExt cx="59700" cy="46725"/>
          </a:xfrm>
        </p:grpSpPr>
        <p:sp>
          <p:nvSpPr>
            <p:cNvPr id="1844" name="Google Shape;1844;p7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6" name="Google Shape;1846;p7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2" name="Google Shape;1852;p70"/>
          <p:cNvGrpSpPr/>
          <p:nvPr/>
        </p:nvGrpSpPr>
        <p:grpSpPr>
          <a:xfrm>
            <a:off x="7476059" y="3459808"/>
            <a:ext cx="112768" cy="106853"/>
            <a:chOff x="4768575" y="2253950"/>
            <a:chExt cx="46300" cy="43875"/>
          </a:xfrm>
        </p:grpSpPr>
        <p:sp>
          <p:nvSpPr>
            <p:cNvPr id="1853" name="Google Shape;1853;p7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 name="Google Shape;1855;p70"/>
          <p:cNvGrpSpPr/>
          <p:nvPr/>
        </p:nvGrpSpPr>
        <p:grpSpPr>
          <a:xfrm>
            <a:off x="7775682" y="3948834"/>
            <a:ext cx="118187" cy="146246"/>
            <a:chOff x="4960900" y="2433225"/>
            <a:chExt cx="48525" cy="60050"/>
          </a:xfrm>
        </p:grpSpPr>
        <p:sp>
          <p:nvSpPr>
            <p:cNvPr id="1856" name="Google Shape;1856;p7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 name="Google Shape;1858;p70"/>
          <p:cNvGrpSpPr/>
          <p:nvPr/>
        </p:nvGrpSpPr>
        <p:grpSpPr>
          <a:xfrm>
            <a:off x="7464247" y="4212895"/>
            <a:ext cx="136394" cy="143810"/>
            <a:chOff x="4854075" y="2527625"/>
            <a:chExt cx="56000" cy="59050"/>
          </a:xfrm>
        </p:grpSpPr>
        <p:sp>
          <p:nvSpPr>
            <p:cNvPr id="1859" name="Google Shape;1859;p7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1" name="Google Shape;1861;p7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4" name="Google Shape;1864;p70"/>
          <p:cNvGrpSpPr/>
          <p:nvPr/>
        </p:nvGrpSpPr>
        <p:grpSpPr>
          <a:xfrm>
            <a:off x="8088458" y="3676639"/>
            <a:ext cx="99312" cy="160797"/>
            <a:chOff x="5059700" y="2334775"/>
            <a:chExt cx="40775" cy="66025"/>
          </a:xfrm>
        </p:grpSpPr>
        <p:sp>
          <p:nvSpPr>
            <p:cNvPr id="1865" name="Google Shape;1865;p7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 name="Google Shape;1874;p70"/>
          <p:cNvGrpSpPr/>
          <p:nvPr/>
        </p:nvGrpSpPr>
        <p:grpSpPr>
          <a:xfrm>
            <a:off x="8045622" y="3941771"/>
            <a:ext cx="184984" cy="160371"/>
            <a:chOff x="5037700" y="2430325"/>
            <a:chExt cx="75950" cy="65850"/>
          </a:xfrm>
        </p:grpSpPr>
        <p:sp>
          <p:nvSpPr>
            <p:cNvPr id="1875" name="Google Shape;1875;p7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 name="Google Shape;1877;p70"/>
          <p:cNvGrpSpPr/>
          <p:nvPr/>
        </p:nvGrpSpPr>
        <p:grpSpPr>
          <a:xfrm>
            <a:off x="7465128" y="3708223"/>
            <a:ext cx="173014" cy="97629"/>
            <a:chOff x="4756975" y="2341800"/>
            <a:chExt cx="91975" cy="51925"/>
          </a:xfrm>
        </p:grpSpPr>
        <p:sp>
          <p:nvSpPr>
            <p:cNvPr id="1878" name="Google Shape;1878;p7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 name="Google Shape;1898;p70"/>
          <p:cNvGrpSpPr/>
          <p:nvPr/>
        </p:nvGrpSpPr>
        <p:grpSpPr>
          <a:xfrm>
            <a:off x="7732065" y="4196920"/>
            <a:ext cx="212497" cy="175761"/>
            <a:chOff x="4943575" y="2516350"/>
            <a:chExt cx="98675" cy="81700"/>
          </a:xfrm>
        </p:grpSpPr>
        <p:sp>
          <p:nvSpPr>
            <p:cNvPr id="1899" name="Google Shape;1899;p7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7" name="Google Shape;1977;p7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0"/>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0"/>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show="0">
  <p:cSld>
    <p:spTree>
      <p:nvGrpSpPr>
        <p:cNvPr id="1" name="Shape 1985"/>
        <p:cNvGrpSpPr/>
        <p:nvPr/>
      </p:nvGrpSpPr>
      <p:grpSpPr>
        <a:xfrm>
          <a:off x="0" y="0"/>
          <a:ext cx="0" cy="0"/>
          <a:chOff x="0" y="0"/>
          <a:chExt cx="0" cy="0"/>
        </a:xfrm>
      </p:grpSpPr>
      <p:grpSp>
        <p:nvGrpSpPr>
          <p:cNvPr id="1986" name="Google Shape;1986;p71"/>
          <p:cNvGrpSpPr/>
          <p:nvPr/>
        </p:nvGrpSpPr>
        <p:grpSpPr>
          <a:xfrm>
            <a:off x="3642951" y="1176740"/>
            <a:ext cx="2078182" cy="1366558"/>
            <a:chOff x="235800" y="830650"/>
            <a:chExt cx="6978450" cy="4588844"/>
          </a:xfrm>
        </p:grpSpPr>
        <p:sp>
          <p:nvSpPr>
            <p:cNvPr id="1987" name="Google Shape;1987;p71"/>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1"/>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1"/>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1"/>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1"/>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1"/>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 name="Google Shape;1993;p71"/>
          <p:cNvGrpSpPr/>
          <p:nvPr/>
        </p:nvGrpSpPr>
        <p:grpSpPr>
          <a:xfrm>
            <a:off x="738454" y="3007842"/>
            <a:ext cx="2622876" cy="1333540"/>
            <a:chOff x="238125" y="1038125"/>
            <a:chExt cx="7146800" cy="3633625"/>
          </a:xfrm>
        </p:grpSpPr>
        <p:sp>
          <p:nvSpPr>
            <p:cNvPr id="1994" name="Google Shape;1994;p7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6" name="Google Shape;3566;p71"/>
          <p:cNvGrpSpPr/>
          <p:nvPr/>
        </p:nvGrpSpPr>
        <p:grpSpPr>
          <a:xfrm>
            <a:off x="5961311" y="1231136"/>
            <a:ext cx="2435960" cy="1297725"/>
            <a:chOff x="233350" y="949250"/>
            <a:chExt cx="7137300" cy="3802300"/>
          </a:xfrm>
        </p:grpSpPr>
        <p:sp>
          <p:nvSpPr>
            <p:cNvPr id="3567" name="Google Shape;3567;p7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8" name="Google Shape;3618;p71"/>
          <p:cNvGrpSpPr/>
          <p:nvPr/>
        </p:nvGrpSpPr>
        <p:grpSpPr>
          <a:xfrm>
            <a:off x="7714435" y="3194726"/>
            <a:ext cx="104231" cy="320340"/>
            <a:chOff x="7564426" y="3224343"/>
            <a:chExt cx="119985" cy="368801"/>
          </a:xfrm>
        </p:grpSpPr>
        <p:sp>
          <p:nvSpPr>
            <p:cNvPr id="3619" name="Google Shape;3619;p7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1" name="Google Shape;3621;p71"/>
          <p:cNvGrpSpPr/>
          <p:nvPr/>
        </p:nvGrpSpPr>
        <p:grpSpPr>
          <a:xfrm>
            <a:off x="7413923" y="3188827"/>
            <a:ext cx="189489" cy="332132"/>
            <a:chOff x="8370831" y="3202002"/>
            <a:chExt cx="218129" cy="382376"/>
          </a:xfrm>
        </p:grpSpPr>
        <p:sp>
          <p:nvSpPr>
            <p:cNvPr id="3622" name="Google Shape;3622;p7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4" name="Google Shape;3624;p71"/>
          <p:cNvGrpSpPr/>
          <p:nvPr/>
        </p:nvGrpSpPr>
        <p:grpSpPr>
          <a:xfrm>
            <a:off x="8137312" y="3599959"/>
            <a:ext cx="309429" cy="267000"/>
            <a:chOff x="6742064" y="3750480"/>
            <a:chExt cx="399315" cy="344560"/>
          </a:xfrm>
        </p:grpSpPr>
        <p:sp>
          <p:nvSpPr>
            <p:cNvPr id="3625" name="Google Shape;3625;p7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7" name="Google Shape;3627;p71"/>
          <p:cNvGrpSpPr/>
          <p:nvPr/>
        </p:nvGrpSpPr>
        <p:grpSpPr>
          <a:xfrm>
            <a:off x="7676331" y="3951006"/>
            <a:ext cx="180437" cy="281608"/>
            <a:chOff x="7248525" y="3739696"/>
            <a:chExt cx="230531" cy="359790"/>
          </a:xfrm>
        </p:grpSpPr>
        <p:sp>
          <p:nvSpPr>
            <p:cNvPr id="3628" name="Google Shape;3628;p7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0" name="Google Shape;3630;p71"/>
          <p:cNvGrpSpPr/>
          <p:nvPr/>
        </p:nvGrpSpPr>
        <p:grpSpPr>
          <a:xfrm>
            <a:off x="7922251" y="3594231"/>
            <a:ext cx="162896" cy="278710"/>
            <a:chOff x="7601242" y="3729267"/>
            <a:chExt cx="222566" cy="380803"/>
          </a:xfrm>
        </p:grpSpPr>
        <p:sp>
          <p:nvSpPr>
            <p:cNvPr id="3631" name="Google Shape;3631;p7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3" name="Google Shape;3633;p71"/>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4" name="Google Shape;3634;p71"/>
          <p:cNvGrpSpPr/>
          <p:nvPr/>
        </p:nvGrpSpPr>
        <p:grpSpPr>
          <a:xfrm>
            <a:off x="7411896" y="3595371"/>
            <a:ext cx="193543" cy="275990"/>
            <a:chOff x="8304647" y="3738687"/>
            <a:chExt cx="225076" cy="320956"/>
          </a:xfrm>
        </p:grpSpPr>
        <p:sp>
          <p:nvSpPr>
            <p:cNvPr id="3635" name="Google Shape;3635;p7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8" name="Google Shape;3638;p71"/>
          <p:cNvGrpSpPr/>
          <p:nvPr/>
        </p:nvGrpSpPr>
        <p:grpSpPr>
          <a:xfrm>
            <a:off x="7684389" y="3595371"/>
            <a:ext cx="178492" cy="275990"/>
            <a:chOff x="8615101" y="3738687"/>
            <a:chExt cx="207573" cy="320956"/>
          </a:xfrm>
        </p:grpSpPr>
        <p:sp>
          <p:nvSpPr>
            <p:cNvPr id="3639" name="Google Shape;3639;p7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2" name="Google Shape;3642;p71"/>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3" name="Google Shape;3643;p71"/>
          <p:cNvGrpSpPr/>
          <p:nvPr/>
        </p:nvGrpSpPr>
        <p:grpSpPr>
          <a:xfrm>
            <a:off x="7909920" y="3998032"/>
            <a:ext cx="187557" cy="187557"/>
            <a:chOff x="8565775" y="671075"/>
            <a:chExt cx="441000" cy="441000"/>
          </a:xfrm>
        </p:grpSpPr>
        <p:sp>
          <p:nvSpPr>
            <p:cNvPr id="3644" name="Google Shape;3644;p7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6" name="Google Shape;3646;p71"/>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1"/>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8" name="Google Shape;3648;p71"/>
          <p:cNvGrpSpPr/>
          <p:nvPr/>
        </p:nvGrpSpPr>
        <p:grpSpPr>
          <a:xfrm>
            <a:off x="6064392" y="3070557"/>
            <a:ext cx="587865" cy="517731"/>
            <a:chOff x="6000718" y="3070557"/>
            <a:chExt cx="587865" cy="517731"/>
          </a:xfrm>
        </p:grpSpPr>
        <p:sp>
          <p:nvSpPr>
            <p:cNvPr id="3649" name="Google Shape;3649;p7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9" name="Google Shape;3659;p71"/>
          <p:cNvGrpSpPr/>
          <p:nvPr/>
        </p:nvGrpSpPr>
        <p:grpSpPr>
          <a:xfrm>
            <a:off x="6079197" y="3714217"/>
            <a:ext cx="557665" cy="516387"/>
            <a:chOff x="6015523" y="3714217"/>
            <a:chExt cx="557665" cy="516387"/>
          </a:xfrm>
        </p:grpSpPr>
        <p:grpSp>
          <p:nvGrpSpPr>
            <p:cNvPr id="3660" name="Google Shape;3660;p71"/>
            <p:cNvGrpSpPr/>
            <p:nvPr/>
          </p:nvGrpSpPr>
          <p:grpSpPr>
            <a:xfrm>
              <a:off x="6036094" y="3716980"/>
              <a:ext cx="529822" cy="510480"/>
              <a:chOff x="3148311" y="-545634"/>
              <a:chExt cx="1006118" cy="969572"/>
            </a:xfrm>
          </p:grpSpPr>
          <p:sp>
            <p:nvSpPr>
              <p:cNvPr id="3661" name="Google Shape;3661;p7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1" name="Google Shape;3671;p7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2" name="Google Shape;3672;p71"/>
          <p:cNvGrpSpPr/>
          <p:nvPr/>
        </p:nvGrpSpPr>
        <p:grpSpPr>
          <a:xfrm>
            <a:off x="6707979" y="3073628"/>
            <a:ext cx="576302" cy="511871"/>
            <a:chOff x="6644304" y="3073628"/>
            <a:chExt cx="576302" cy="511871"/>
          </a:xfrm>
        </p:grpSpPr>
        <p:grpSp>
          <p:nvGrpSpPr>
            <p:cNvPr id="3673" name="Google Shape;3673;p71"/>
            <p:cNvGrpSpPr/>
            <p:nvPr/>
          </p:nvGrpSpPr>
          <p:grpSpPr>
            <a:xfrm>
              <a:off x="6712169" y="3073651"/>
              <a:ext cx="481611" cy="506713"/>
              <a:chOff x="1833536" y="-546641"/>
              <a:chExt cx="914567" cy="962419"/>
            </a:xfrm>
          </p:grpSpPr>
          <p:grpSp>
            <p:nvGrpSpPr>
              <p:cNvPr id="3674" name="Google Shape;3674;p71"/>
              <p:cNvGrpSpPr/>
              <p:nvPr/>
            </p:nvGrpSpPr>
            <p:grpSpPr>
              <a:xfrm>
                <a:off x="1833536" y="-524249"/>
                <a:ext cx="914567" cy="940027"/>
                <a:chOff x="1833536" y="-524249"/>
                <a:chExt cx="914567" cy="940027"/>
              </a:xfrm>
            </p:grpSpPr>
            <p:sp>
              <p:nvSpPr>
                <p:cNvPr id="3675" name="Google Shape;3675;p7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0" name="Google Shape;3680;p7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4" name="Google Shape;3684;p7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5" name="Google Shape;3685;p71"/>
          <p:cNvGrpSpPr/>
          <p:nvPr/>
        </p:nvGrpSpPr>
        <p:grpSpPr>
          <a:xfrm>
            <a:off x="6715725" y="3714143"/>
            <a:ext cx="560636" cy="516497"/>
            <a:chOff x="6652051" y="3714143"/>
            <a:chExt cx="560636" cy="516497"/>
          </a:xfrm>
        </p:grpSpPr>
        <p:grpSp>
          <p:nvGrpSpPr>
            <p:cNvPr id="3686" name="Google Shape;3686;p71"/>
            <p:cNvGrpSpPr/>
            <p:nvPr/>
          </p:nvGrpSpPr>
          <p:grpSpPr>
            <a:xfrm>
              <a:off x="6669657" y="3716715"/>
              <a:ext cx="466768" cy="464314"/>
              <a:chOff x="3139766" y="765669"/>
              <a:chExt cx="886380" cy="881888"/>
            </a:xfrm>
          </p:grpSpPr>
          <p:grpSp>
            <p:nvGrpSpPr>
              <p:cNvPr id="3687" name="Google Shape;3687;p71"/>
              <p:cNvGrpSpPr/>
              <p:nvPr/>
            </p:nvGrpSpPr>
            <p:grpSpPr>
              <a:xfrm>
                <a:off x="3139766" y="765669"/>
                <a:ext cx="886380" cy="881888"/>
                <a:chOff x="3139766" y="765669"/>
                <a:chExt cx="886380" cy="881888"/>
              </a:xfrm>
            </p:grpSpPr>
            <p:sp>
              <p:nvSpPr>
                <p:cNvPr id="3688" name="Google Shape;3688;p7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7" name="Google Shape;3697;p7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1" name="Google Shape;3701;p7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2" name="Google Shape;3702;p71"/>
          <p:cNvGrpSpPr/>
          <p:nvPr/>
        </p:nvGrpSpPr>
        <p:grpSpPr>
          <a:xfrm>
            <a:off x="726609" y="1192826"/>
            <a:ext cx="2665073" cy="1317140"/>
            <a:chOff x="793334" y="1192826"/>
            <a:chExt cx="2665073" cy="1317140"/>
          </a:xfrm>
        </p:grpSpPr>
        <p:sp>
          <p:nvSpPr>
            <p:cNvPr id="3703" name="Google Shape;3703;p7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1"/>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1"/>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1"/>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1"/>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1"/>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1"/>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1"/>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1"/>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1"/>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1"/>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1"/>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1"/>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1"/>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1"/>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1"/>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1"/>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1"/>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1"/>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1"/>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1"/>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1"/>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1"/>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1"/>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1"/>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1"/>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1"/>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1"/>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1"/>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1"/>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1"/>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1"/>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1"/>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1"/>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1"/>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1"/>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1"/>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1"/>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1"/>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1"/>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1"/>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1"/>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1"/>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1"/>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1"/>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1"/>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1"/>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1"/>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1"/>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1"/>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1"/>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1"/>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1"/>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1"/>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1"/>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1"/>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1"/>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1"/>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1"/>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1"/>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1"/>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1"/>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1"/>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1"/>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1"/>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1"/>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1"/>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1"/>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1"/>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1"/>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1"/>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1"/>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1"/>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1"/>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1"/>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1"/>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1"/>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1"/>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1"/>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1"/>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1"/>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1"/>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1"/>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1"/>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1"/>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1"/>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1"/>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1"/>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1"/>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1"/>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1"/>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1"/>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1"/>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1"/>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1"/>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1"/>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1"/>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1"/>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1"/>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1"/>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1"/>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1"/>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1"/>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1"/>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1"/>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1"/>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1"/>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1"/>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1"/>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1"/>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1"/>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1"/>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1"/>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1"/>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1"/>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1"/>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1"/>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1"/>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1"/>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1"/>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1"/>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1"/>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1"/>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1"/>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1"/>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1"/>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1"/>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1"/>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1"/>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1"/>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1"/>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1"/>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1"/>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1"/>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1"/>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1"/>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1"/>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1"/>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1"/>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1"/>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1"/>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1"/>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1"/>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1"/>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1"/>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1"/>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1"/>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1"/>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1"/>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1"/>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1"/>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1"/>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1"/>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1"/>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1"/>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1"/>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1"/>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1"/>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1"/>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1"/>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1"/>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1"/>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1"/>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1"/>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1"/>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1"/>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1"/>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1"/>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1"/>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1"/>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1"/>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1"/>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1"/>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1"/>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1"/>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1"/>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1"/>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1"/>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1"/>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1"/>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1"/>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1"/>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1"/>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1"/>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1"/>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1"/>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1"/>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1"/>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1"/>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1"/>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1"/>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1"/>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1"/>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1"/>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1"/>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1"/>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1"/>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1"/>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1"/>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1"/>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1"/>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1"/>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1"/>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1"/>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1"/>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1"/>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1"/>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1"/>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1"/>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1"/>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1"/>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1"/>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1"/>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1"/>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1"/>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1"/>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1"/>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1"/>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1"/>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1"/>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1"/>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1"/>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1"/>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1"/>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1"/>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1"/>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1"/>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1"/>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1"/>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1"/>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1"/>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1"/>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1"/>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1"/>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1"/>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1"/>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1"/>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1"/>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1"/>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1"/>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1"/>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1"/>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1"/>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1"/>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1"/>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1"/>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1"/>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1"/>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1"/>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1"/>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1"/>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1"/>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1"/>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1"/>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1"/>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1"/>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1"/>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1"/>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1"/>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1"/>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1"/>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1"/>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1"/>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1"/>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1"/>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1"/>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1"/>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1"/>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1"/>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1"/>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1"/>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1"/>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1"/>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1"/>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1"/>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1"/>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1"/>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1"/>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1"/>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1"/>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1"/>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1"/>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1"/>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1"/>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1"/>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1"/>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1"/>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1"/>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1"/>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1"/>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1"/>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1"/>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1"/>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1"/>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1"/>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1"/>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1"/>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1"/>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1"/>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1"/>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1"/>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1"/>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1"/>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1"/>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1"/>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1"/>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1"/>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1"/>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1"/>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1"/>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1"/>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1"/>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1"/>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1"/>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1"/>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1"/>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1"/>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1"/>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1"/>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1"/>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1"/>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1"/>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1"/>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1"/>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1"/>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1"/>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1"/>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1"/>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71"/>
          <p:cNvGrpSpPr/>
          <p:nvPr/>
        </p:nvGrpSpPr>
        <p:grpSpPr>
          <a:xfrm>
            <a:off x="3597785" y="3065882"/>
            <a:ext cx="2241344" cy="1330656"/>
            <a:chOff x="3597785" y="3065882"/>
            <a:chExt cx="2241344" cy="1330656"/>
          </a:xfrm>
        </p:grpSpPr>
        <p:grpSp>
          <p:nvGrpSpPr>
            <p:cNvPr id="7671" name="Google Shape;7671;p71"/>
            <p:cNvGrpSpPr/>
            <p:nvPr/>
          </p:nvGrpSpPr>
          <p:grpSpPr>
            <a:xfrm>
              <a:off x="5296908" y="3937355"/>
              <a:ext cx="143198" cy="32380"/>
              <a:chOff x="5296908" y="3937355"/>
              <a:chExt cx="143198" cy="32380"/>
            </a:xfrm>
          </p:grpSpPr>
          <p:sp>
            <p:nvSpPr>
              <p:cNvPr id="7672" name="Google Shape;7672;p71"/>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3" name="Google Shape;7673;p71"/>
              <p:cNvGrpSpPr/>
              <p:nvPr/>
            </p:nvGrpSpPr>
            <p:grpSpPr>
              <a:xfrm>
                <a:off x="5402331" y="3937355"/>
                <a:ext cx="37776" cy="32380"/>
                <a:chOff x="5402331" y="3937355"/>
                <a:chExt cx="37776" cy="32380"/>
              </a:xfrm>
            </p:grpSpPr>
            <p:sp>
              <p:nvSpPr>
                <p:cNvPr id="7674" name="Google Shape;7674;p71"/>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1"/>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71"/>
              <p:cNvGrpSpPr/>
              <p:nvPr/>
            </p:nvGrpSpPr>
            <p:grpSpPr>
              <a:xfrm>
                <a:off x="5296908" y="3937355"/>
                <a:ext cx="37783" cy="32380"/>
                <a:chOff x="5296908" y="3937355"/>
                <a:chExt cx="37783" cy="32380"/>
              </a:xfrm>
            </p:grpSpPr>
            <p:sp>
              <p:nvSpPr>
                <p:cNvPr id="7677" name="Google Shape;7677;p71"/>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1"/>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79" name="Google Shape;7679;p71"/>
            <p:cNvGrpSpPr/>
            <p:nvPr/>
          </p:nvGrpSpPr>
          <p:grpSpPr>
            <a:xfrm>
              <a:off x="4724163" y="3119631"/>
              <a:ext cx="120838" cy="84218"/>
              <a:chOff x="4724163" y="3119631"/>
              <a:chExt cx="120838" cy="84218"/>
            </a:xfrm>
          </p:grpSpPr>
          <p:grpSp>
            <p:nvGrpSpPr>
              <p:cNvPr id="7680" name="Google Shape;7680;p71"/>
              <p:cNvGrpSpPr/>
              <p:nvPr/>
            </p:nvGrpSpPr>
            <p:grpSpPr>
              <a:xfrm>
                <a:off x="4746712" y="3132773"/>
                <a:ext cx="86869" cy="56424"/>
                <a:chOff x="4746712" y="3132773"/>
                <a:chExt cx="86869" cy="56424"/>
              </a:xfrm>
            </p:grpSpPr>
            <p:sp>
              <p:nvSpPr>
                <p:cNvPr id="7681" name="Google Shape;7681;p71"/>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1"/>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71"/>
              <p:cNvGrpSpPr/>
              <p:nvPr/>
            </p:nvGrpSpPr>
            <p:grpSpPr>
              <a:xfrm>
                <a:off x="4773634" y="3143336"/>
                <a:ext cx="37776" cy="32451"/>
                <a:chOff x="4773634" y="3143336"/>
                <a:chExt cx="37776" cy="32451"/>
              </a:xfrm>
            </p:grpSpPr>
            <p:sp>
              <p:nvSpPr>
                <p:cNvPr id="7684" name="Google Shape;7684;p71"/>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1"/>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71"/>
              <p:cNvGrpSpPr/>
              <p:nvPr/>
            </p:nvGrpSpPr>
            <p:grpSpPr>
              <a:xfrm>
                <a:off x="4724163" y="3131248"/>
                <a:ext cx="37776" cy="32459"/>
                <a:chOff x="4724163" y="3131248"/>
                <a:chExt cx="37776" cy="32459"/>
              </a:xfrm>
            </p:grpSpPr>
            <p:sp>
              <p:nvSpPr>
                <p:cNvPr id="7687" name="Google Shape;7687;p71"/>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1"/>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71"/>
              <p:cNvGrpSpPr/>
              <p:nvPr/>
            </p:nvGrpSpPr>
            <p:grpSpPr>
              <a:xfrm>
                <a:off x="4755081" y="3176054"/>
                <a:ext cx="32357" cy="27795"/>
                <a:chOff x="4755081" y="3176054"/>
                <a:chExt cx="32357" cy="27795"/>
              </a:xfrm>
            </p:grpSpPr>
            <p:sp>
              <p:nvSpPr>
                <p:cNvPr id="7690" name="Google Shape;7690;p71"/>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1"/>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71"/>
              <p:cNvGrpSpPr/>
              <p:nvPr/>
            </p:nvGrpSpPr>
            <p:grpSpPr>
              <a:xfrm>
                <a:off x="4812550" y="3119631"/>
                <a:ext cx="32451" cy="27803"/>
                <a:chOff x="4812550" y="3119631"/>
                <a:chExt cx="32451" cy="27803"/>
              </a:xfrm>
            </p:grpSpPr>
            <p:sp>
              <p:nvSpPr>
                <p:cNvPr id="7693" name="Google Shape;7693;p71"/>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1"/>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5" name="Google Shape;7695;p71"/>
            <p:cNvGrpSpPr/>
            <p:nvPr/>
          </p:nvGrpSpPr>
          <p:grpSpPr>
            <a:xfrm>
              <a:off x="5382826" y="4027197"/>
              <a:ext cx="268967" cy="250422"/>
              <a:chOff x="5382826" y="4027197"/>
              <a:chExt cx="268967" cy="250422"/>
            </a:xfrm>
          </p:grpSpPr>
          <p:grpSp>
            <p:nvGrpSpPr>
              <p:cNvPr id="7696" name="Google Shape;7696;p71"/>
              <p:cNvGrpSpPr/>
              <p:nvPr/>
            </p:nvGrpSpPr>
            <p:grpSpPr>
              <a:xfrm>
                <a:off x="5405280" y="4042510"/>
                <a:ext cx="237570" cy="218647"/>
                <a:chOff x="5405280" y="4042510"/>
                <a:chExt cx="237570" cy="218647"/>
              </a:xfrm>
            </p:grpSpPr>
            <p:sp>
              <p:nvSpPr>
                <p:cNvPr id="7697" name="Google Shape;7697;p71"/>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1"/>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1"/>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1"/>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1"/>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1"/>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71"/>
              <p:cNvGrpSpPr/>
              <p:nvPr/>
            </p:nvGrpSpPr>
            <p:grpSpPr>
              <a:xfrm>
                <a:off x="5382826" y="4125549"/>
                <a:ext cx="37776" cy="32380"/>
                <a:chOff x="5382826" y="4125549"/>
                <a:chExt cx="37776" cy="32380"/>
              </a:xfrm>
            </p:grpSpPr>
            <p:sp>
              <p:nvSpPr>
                <p:cNvPr id="7704" name="Google Shape;7704;p71"/>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1"/>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71"/>
              <p:cNvGrpSpPr/>
              <p:nvPr/>
            </p:nvGrpSpPr>
            <p:grpSpPr>
              <a:xfrm>
                <a:off x="5475680" y="4195587"/>
                <a:ext cx="37783" cy="32364"/>
                <a:chOff x="5475680" y="4195587"/>
                <a:chExt cx="37783" cy="32364"/>
              </a:xfrm>
            </p:grpSpPr>
            <p:sp>
              <p:nvSpPr>
                <p:cNvPr id="7707" name="Google Shape;7707;p71"/>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1"/>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71"/>
              <p:cNvGrpSpPr/>
              <p:nvPr/>
            </p:nvGrpSpPr>
            <p:grpSpPr>
              <a:xfrm>
                <a:off x="5532575" y="4027197"/>
                <a:ext cx="33308" cy="32262"/>
                <a:chOff x="5532575" y="4027197"/>
                <a:chExt cx="33308" cy="32262"/>
              </a:xfrm>
            </p:grpSpPr>
            <p:sp>
              <p:nvSpPr>
                <p:cNvPr id="7710" name="Google Shape;7710;p71"/>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1"/>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71"/>
              <p:cNvGrpSpPr/>
              <p:nvPr/>
            </p:nvGrpSpPr>
            <p:grpSpPr>
              <a:xfrm>
                <a:off x="5590706" y="4245348"/>
                <a:ext cx="33497" cy="32270"/>
                <a:chOff x="5590706" y="4245348"/>
                <a:chExt cx="33497" cy="32270"/>
              </a:xfrm>
            </p:grpSpPr>
            <p:sp>
              <p:nvSpPr>
                <p:cNvPr id="7713" name="Google Shape;7713;p71"/>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1"/>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71"/>
              <p:cNvGrpSpPr/>
              <p:nvPr/>
            </p:nvGrpSpPr>
            <p:grpSpPr>
              <a:xfrm>
                <a:off x="5618681" y="4109677"/>
                <a:ext cx="33112" cy="32357"/>
                <a:chOff x="5618681" y="4109677"/>
                <a:chExt cx="33112" cy="32357"/>
              </a:xfrm>
            </p:grpSpPr>
            <p:sp>
              <p:nvSpPr>
                <p:cNvPr id="7716" name="Google Shape;7716;p71"/>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1"/>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71"/>
              <p:cNvGrpSpPr/>
              <p:nvPr/>
            </p:nvGrpSpPr>
            <p:grpSpPr>
              <a:xfrm>
                <a:off x="5479298" y="4128262"/>
                <a:ext cx="31405" cy="26906"/>
                <a:chOff x="5479298" y="4128262"/>
                <a:chExt cx="31405" cy="26906"/>
              </a:xfrm>
            </p:grpSpPr>
            <p:sp>
              <p:nvSpPr>
                <p:cNvPr id="7719" name="Google Shape;7719;p71"/>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1"/>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71"/>
              <p:cNvGrpSpPr/>
              <p:nvPr/>
            </p:nvGrpSpPr>
            <p:grpSpPr>
              <a:xfrm>
                <a:off x="5582903" y="4180116"/>
                <a:ext cx="31499" cy="26898"/>
                <a:chOff x="5582903" y="4180116"/>
                <a:chExt cx="31499" cy="26898"/>
              </a:xfrm>
            </p:grpSpPr>
            <p:sp>
              <p:nvSpPr>
                <p:cNvPr id="7722" name="Google Shape;7722;p71"/>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1"/>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24" name="Google Shape;7724;p71"/>
            <p:cNvGrpSpPr/>
            <p:nvPr/>
          </p:nvGrpSpPr>
          <p:grpSpPr>
            <a:xfrm>
              <a:off x="3977681" y="3230323"/>
              <a:ext cx="94584" cy="84085"/>
              <a:chOff x="3977681" y="3230323"/>
              <a:chExt cx="94584" cy="84085"/>
            </a:xfrm>
          </p:grpSpPr>
          <p:grpSp>
            <p:nvGrpSpPr>
              <p:cNvPr id="7725" name="Google Shape;7725;p71"/>
              <p:cNvGrpSpPr/>
              <p:nvPr/>
            </p:nvGrpSpPr>
            <p:grpSpPr>
              <a:xfrm>
                <a:off x="4000135" y="3243041"/>
                <a:ext cx="59570" cy="57186"/>
                <a:chOff x="4000135" y="3243041"/>
                <a:chExt cx="59570" cy="57186"/>
              </a:xfrm>
            </p:grpSpPr>
            <p:sp>
              <p:nvSpPr>
                <p:cNvPr id="7726" name="Google Shape;7726;p71"/>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1"/>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1"/>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71"/>
              <p:cNvGrpSpPr/>
              <p:nvPr/>
            </p:nvGrpSpPr>
            <p:grpSpPr>
              <a:xfrm>
                <a:off x="3977681" y="3245872"/>
                <a:ext cx="37783" cy="32380"/>
                <a:chOff x="3977681" y="3245872"/>
                <a:chExt cx="37783" cy="32380"/>
              </a:xfrm>
            </p:grpSpPr>
            <p:sp>
              <p:nvSpPr>
                <p:cNvPr id="7730" name="Google Shape;7730;p71"/>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1"/>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71"/>
              <p:cNvGrpSpPr/>
              <p:nvPr/>
            </p:nvGrpSpPr>
            <p:grpSpPr>
              <a:xfrm>
                <a:off x="4040860" y="3262672"/>
                <a:ext cx="31405" cy="27001"/>
                <a:chOff x="4040860" y="3262672"/>
                <a:chExt cx="31405" cy="27001"/>
              </a:xfrm>
            </p:grpSpPr>
            <p:sp>
              <p:nvSpPr>
                <p:cNvPr id="7733" name="Google Shape;7733;p71"/>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1"/>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71"/>
              <p:cNvGrpSpPr/>
              <p:nvPr/>
            </p:nvGrpSpPr>
            <p:grpSpPr>
              <a:xfrm>
                <a:off x="4021072" y="3230323"/>
                <a:ext cx="31397" cy="26906"/>
                <a:chOff x="4021072" y="3230323"/>
                <a:chExt cx="31397" cy="26906"/>
              </a:xfrm>
            </p:grpSpPr>
            <p:sp>
              <p:nvSpPr>
                <p:cNvPr id="7736" name="Google Shape;7736;p71"/>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1"/>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71"/>
              <p:cNvGrpSpPr/>
              <p:nvPr/>
            </p:nvGrpSpPr>
            <p:grpSpPr>
              <a:xfrm>
                <a:off x="4001472" y="3287462"/>
                <a:ext cx="31499" cy="26945"/>
                <a:chOff x="4001472" y="3287462"/>
                <a:chExt cx="31499" cy="26945"/>
              </a:xfrm>
            </p:grpSpPr>
            <p:sp>
              <p:nvSpPr>
                <p:cNvPr id="7739" name="Google Shape;7739;p71"/>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1"/>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1" name="Google Shape;7741;p71"/>
            <p:cNvGrpSpPr/>
            <p:nvPr/>
          </p:nvGrpSpPr>
          <p:grpSpPr>
            <a:xfrm>
              <a:off x="4084715" y="3258865"/>
              <a:ext cx="184961" cy="137268"/>
              <a:chOff x="4084715" y="3258865"/>
              <a:chExt cx="184961" cy="137268"/>
            </a:xfrm>
          </p:grpSpPr>
          <p:grpSp>
            <p:nvGrpSpPr>
              <p:cNvPr id="7742" name="Google Shape;7742;p71"/>
              <p:cNvGrpSpPr/>
              <p:nvPr/>
            </p:nvGrpSpPr>
            <p:grpSpPr>
              <a:xfrm>
                <a:off x="4107453" y="3271583"/>
                <a:ext cx="153470" cy="110275"/>
                <a:chOff x="4107453" y="3271583"/>
                <a:chExt cx="153470" cy="110275"/>
              </a:xfrm>
            </p:grpSpPr>
            <p:sp>
              <p:nvSpPr>
                <p:cNvPr id="7743" name="Google Shape;7743;p71"/>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1"/>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1"/>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1"/>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71"/>
              <p:cNvGrpSpPr/>
              <p:nvPr/>
            </p:nvGrpSpPr>
            <p:grpSpPr>
              <a:xfrm>
                <a:off x="4136947" y="3258865"/>
                <a:ext cx="31499" cy="27001"/>
                <a:chOff x="4136947" y="3258865"/>
                <a:chExt cx="31499" cy="27001"/>
              </a:xfrm>
            </p:grpSpPr>
            <p:sp>
              <p:nvSpPr>
                <p:cNvPr id="7748" name="Google Shape;7748;p71"/>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1"/>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71"/>
              <p:cNvGrpSpPr/>
              <p:nvPr/>
            </p:nvGrpSpPr>
            <p:grpSpPr>
              <a:xfrm>
                <a:off x="4084715" y="3266478"/>
                <a:ext cx="31468" cy="26898"/>
                <a:chOff x="4084715" y="3266478"/>
                <a:chExt cx="31468" cy="26898"/>
              </a:xfrm>
            </p:grpSpPr>
            <p:sp>
              <p:nvSpPr>
                <p:cNvPr id="7751" name="Google Shape;7751;p71"/>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1"/>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71"/>
              <p:cNvGrpSpPr/>
              <p:nvPr/>
            </p:nvGrpSpPr>
            <p:grpSpPr>
              <a:xfrm>
                <a:off x="4159213" y="3279849"/>
                <a:ext cx="31405" cy="26945"/>
                <a:chOff x="4159213" y="3279849"/>
                <a:chExt cx="31405" cy="26945"/>
              </a:xfrm>
            </p:grpSpPr>
            <p:sp>
              <p:nvSpPr>
                <p:cNvPr id="7754" name="Google Shape;7754;p71"/>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1"/>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71"/>
              <p:cNvGrpSpPr/>
              <p:nvPr/>
            </p:nvGrpSpPr>
            <p:grpSpPr>
              <a:xfrm>
                <a:off x="4201550" y="3266502"/>
                <a:ext cx="31405" cy="26883"/>
                <a:chOff x="4201550" y="3266502"/>
                <a:chExt cx="31405" cy="26883"/>
              </a:xfrm>
            </p:grpSpPr>
            <p:sp>
              <p:nvSpPr>
                <p:cNvPr id="7757" name="Google Shape;7757;p71"/>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1"/>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71"/>
              <p:cNvGrpSpPr/>
              <p:nvPr/>
            </p:nvGrpSpPr>
            <p:grpSpPr>
              <a:xfrm>
                <a:off x="4201550" y="3338278"/>
                <a:ext cx="31405" cy="26930"/>
                <a:chOff x="4201550" y="3338278"/>
                <a:chExt cx="31405" cy="26930"/>
              </a:xfrm>
            </p:grpSpPr>
            <p:sp>
              <p:nvSpPr>
                <p:cNvPr id="7760" name="Google Shape;7760;p71"/>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1"/>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71"/>
              <p:cNvGrpSpPr/>
              <p:nvPr/>
            </p:nvGrpSpPr>
            <p:grpSpPr>
              <a:xfrm>
                <a:off x="4238272" y="3369132"/>
                <a:ext cx="31405" cy="27001"/>
                <a:chOff x="4238272" y="3369132"/>
                <a:chExt cx="31405" cy="27001"/>
              </a:xfrm>
            </p:grpSpPr>
            <p:sp>
              <p:nvSpPr>
                <p:cNvPr id="7763" name="Google Shape;7763;p71"/>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1"/>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5" name="Google Shape;7765;p71"/>
            <p:cNvGrpSpPr/>
            <p:nvPr/>
          </p:nvGrpSpPr>
          <p:grpSpPr>
            <a:xfrm>
              <a:off x="4068639" y="3200169"/>
              <a:ext cx="77643" cy="37272"/>
              <a:chOff x="4068639" y="3200169"/>
              <a:chExt cx="77643" cy="37272"/>
            </a:xfrm>
          </p:grpSpPr>
          <p:sp>
            <p:nvSpPr>
              <p:cNvPr id="7766" name="Google Shape;7766;p71"/>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7" name="Google Shape;7767;p71"/>
              <p:cNvGrpSpPr/>
              <p:nvPr/>
            </p:nvGrpSpPr>
            <p:grpSpPr>
              <a:xfrm>
                <a:off x="4114878" y="3200169"/>
                <a:ext cx="31405" cy="26993"/>
                <a:chOff x="4114878" y="3200169"/>
                <a:chExt cx="31405" cy="26993"/>
              </a:xfrm>
            </p:grpSpPr>
            <p:sp>
              <p:nvSpPr>
                <p:cNvPr id="7768" name="Google Shape;7768;p71"/>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1"/>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71"/>
              <p:cNvGrpSpPr/>
              <p:nvPr/>
            </p:nvGrpSpPr>
            <p:grpSpPr>
              <a:xfrm>
                <a:off x="4068639" y="3210535"/>
                <a:ext cx="31499" cy="26906"/>
                <a:chOff x="4068639" y="3210535"/>
                <a:chExt cx="31499" cy="26906"/>
              </a:xfrm>
            </p:grpSpPr>
            <p:sp>
              <p:nvSpPr>
                <p:cNvPr id="7771" name="Google Shape;7771;p71"/>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1"/>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3" name="Google Shape;7773;p71"/>
            <p:cNvGrpSpPr/>
            <p:nvPr/>
          </p:nvGrpSpPr>
          <p:grpSpPr>
            <a:xfrm>
              <a:off x="3869702" y="3066935"/>
              <a:ext cx="382664" cy="190294"/>
              <a:chOff x="3869702" y="3066935"/>
              <a:chExt cx="382664" cy="190294"/>
            </a:xfrm>
          </p:grpSpPr>
          <p:grpSp>
            <p:nvGrpSpPr>
              <p:cNvPr id="7774" name="Google Shape;7774;p71"/>
              <p:cNvGrpSpPr/>
              <p:nvPr/>
            </p:nvGrpSpPr>
            <p:grpSpPr>
              <a:xfrm>
                <a:off x="3888633" y="3082351"/>
                <a:ext cx="351172" cy="160698"/>
                <a:chOff x="3888633" y="3082351"/>
                <a:chExt cx="351172" cy="160698"/>
              </a:xfrm>
            </p:grpSpPr>
            <p:sp>
              <p:nvSpPr>
                <p:cNvPr id="7775" name="Google Shape;7775;p71"/>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1"/>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1"/>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1"/>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1"/>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1"/>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71"/>
              <p:cNvGrpSpPr/>
              <p:nvPr/>
            </p:nvGrpSpPr>
            <p:grpSpPr>
              <a:xfrm>
                <a:off x="4143703" y="3066935"/>
                <a:ext cx="37783" cy="32357"/>
                <a:chOff x="4143703" y="3066935"/>
                <a:chExt cx="37783" cy="32357"/>
              </a:xfrm>
            </p:grpSpPr>
            <p:sp>
              <p:nvSpPr>
                <p:cNvPr id="7782" name="Google Shape;7782;p71"/>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1"/>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71"/>
              <p:cNvGrpSpPr/>
              <p:nvPr/>
            </p:nvGrpSpPr>
            <p:grpSpPr>
              <a:xfrm>
                <a:off x="4044565" y="3103563"/>
                <a:ext cx="37783" cy="32451"/>
                <a:chOff x="4044565" y="3103563"/>
                <a:chExt cx="37783" cy="32451"/>
              </a:xfrm>
            </p:grpSpPr>
            <p:sp>
              <p:nvSpPr>
                <p:cNvPr id="7785" name="Google Shape;7785;p71"/>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1"/>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7" name="Google Shape;7787;p71"/>
              <p:cNvGrpSpPr/>
              <p:nvPr/>
            </p:nvGrpSpPr>
            <p:grpSpPr>
              <a:xfrm>
                <a:off x="4017454" y="3188237"/>
                <a:ext cx="37776" cy="32357"/>
                <a:chOff x="4017454" y="3188237"/>
                <a:chExt cx="37776" cy="32357"/>
              </a:xfrm>
            </p:grpSpPr>
            <p:sp>
              <p:nvSpPr>
                <p:cNvPr id="7788" name="Google Shape;7788;p71"/>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1"/>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71"/>
              <p:cNvGrpSpPr/>
              <p:nvPr/>
            </p:nvGrpSpPr>
            <p:grpSpPr>
              <a:xfrm>
                <a:off x="3921548" y="3157509"/>
                <a:ext cx="37783" cy="32357"/>
                <a:chOff x="3921548" y="3157509"/>
                <a:chExt cx="37783" cy="32357"/>
              </a:xfrm>
            </p:grpSpPr>
            <p:sp>
              <p:nvSpPr>
                <p:cNvPr id="7791" name="Google Shape;7791;p71"/>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1"/>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71"/>
              <p:cNvGrpSpPr/>
              <p:nvPr/>
            </p:nvGrpSpPr>
            <p:grpSpPr>
              <a:xfrm>
                <a:off x="3939056" y="3211620"/>
                <a:ext cx="37783" cy="32380"/>
                <a:chOff x="3939056" y="3211620"/>
                <a:chExt cx="37783" cy="32380"/>
              </a:xfrm>
            </p:grpSpPr>
            <p:sp>
              <p:nvSpPr>
                <p:cNvPr id="7794" name="Google Shape;7794;p71"/>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1"/>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71"/>
              <p:cNvGrpSpPr/>
              <p:nvPr/>
            </p:nvGrpSpPr>
            <p:grpSpPr>
              <a:xfrm>
                <a:off x="4176240" y="3136965"/>
                <a:ext cx="31405" cy="26930"/>
                <a:chOff x="4176240" y="3136965"/>
                <a:chExt cx="31405" cy="26930"/>
              </a:xfrm>
            </p:grpSpPr>
            <p:sp>
              <p:nvSpPr>
                <p:cNvPr id="7797" name="Google Shape;7797;p71"/>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1"/>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9" name="Google Shape;7799;p71"/>
              <p:cNvGrpSpPr/>
              <p:nvPr/>
            </p:nvGrpSpPr>
            <p:grpSpPr>
              <a:xfrm>
                <a:off x="4133148" y="3152593"/>
                <a:ext cx="31499" cy="27001"/>
                <a:chOff x="4133148" y="3152593"/>
                <a:chExt cx="31499" cy="27001"/>
              </a:xfrm>
            </p:grpSpPr>
            <p:sp>
              <p:nvSpPr>
                <p:cNvPr id="7800" name="Google Shape;7800;p71"/>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1"/>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71"/>
              <p:cNvGrpSpPr/>
              <p:nvPr/>
            </p:nvGrpSpPr>
            <p:grpSpPr>
              <a:xfrm>
                <a:off x="4220866" y="3073534"/>
                <a:ext cx="31499" cy="26898"/>
                <a:chOff x="4220866" y="3073534"/>
                <a:chExt cx="31499" cy="26898"/>
              </a:xfrm>
            </p:grpSpPr>
            <p:sp>
              <p:nvSpPr>
                <p:cNvPr id="7803" name="Google Shape;7803;p71"/>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1"/>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71"/>
              <p:cNvGrpSpPr/>
              <p:nvPr/>
            </p:nvGrpSpPr>
            <p:grpSpPr>
              <a:xfrm>
                <a:off x="3869702" y="3230323"/>
                <a:ext cx="31499" cy="26906"/>
                <a:chOff x="3869702" y="3230323"/>
                <a:chExt cx="31499" cy="26906"/>
              </a:xfrm>
            </p:grpSpPr>
            <p:sp>
              <p:nvSpPr>
                <p:cNvPr id="7806" name="Google Shape;7806;p71"/>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1"/>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8" name="Google Shape;7808;p71"/>
            <p:cNvGrpSpPr/>
            <p:nvPr/>
          </p:nvGrpSpPr>
          <p:grpSpPr>
            <a:xfrm>
              <a:off x="4271383" y="3065882"/>
              <a:ext cx="304556" cy="341663"/>
              <a:chOff x="4271383" y="3065882"/>
              <a:chExt cx="304556" cy="341663"/>
            </a:xfrm>
          </p:grpSpPr>
          <p:grpSp>
            <p:nvGrpSpPr>
              <p:cNvPr id="7809" name="Google Shape;7809;p71"/>
              <p:cNvGrpSpPr/>
              <p:nvPr/>
            </p:nvGrpSpPr>
            <p:grpSpPr>
              <a:xfrm>
                <a:off x="4293838" y="3078639"/>
                <a:ext cx="269353" cy="311973"/>
                <a:chOff x="4293838" y="3078639"/>
                <a:chExt cx="269353" cy="311973"/>
              </a:xfrm>
            </p:grpSpPr>
            <p:sp>
              <p:nvSpPr>
                <p:cNvPr id="7810" name="Google Shape;7810;p71"/>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1"/>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1"/>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1"/>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1"/>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1"/>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1"/>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1"/>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1"/>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1"/>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1"/>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1"/>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1"/>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1"/>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1"/>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1"/>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1"/>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71"/>
              <p:cNvGrpSpPr/>
              <p:nvPr/>
            </p:nvGrpSpPr>
            <p:grpSpPr>
              <a:xfrm>
                <a:off x="4538164" y="3342061"/>
                <a:ext cx="37776" cy="32380"/>
                <a:chOff x="4538164" y="3342061"/>
                <a:chExt cx="37776" cy="32380"/>
              </a:xfrm>
            </p:grpSpPr>
            <p:sp>
              <p:nvSpPr>
                <p:cNvPr id="7828" name="Google Shape;7828;p71"/>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1"/>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71"/>
              <p:cNvGrpSpPr/>
              <p:nvPr/>
            </p:nvGrpSpPr>
            <p:grpSpPr>
              <a:xfrm>
                <a:off x="4271383" y="3194742"/>
                <a:ext cx="37783" cy="32420"/>
                <a:chOff x="4271383" y="3194742"/>
                <a:chExt cx="37783" cy="32420"/>
              </a:xfrm>
            </p:grpSpPr>
            <p:sp>
              <p:nvSpPr>
                <p:cNvPr id="7831" name="Google Shape;7831;p71"/>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1"/>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71"/>
              <p:cNvGrpSpPr/>
              <p:nvPr/>
            </p:nvGrpSpPr>
            <p:grpSpPr>
              <a:xfrm>
                <a:off x="4284416" y="3084058"/>
                <a:ext cx="37783" cy="32357"/>
                <a:chOff x="4284416" y="3084058"/>
                <a:chExt cx="37783" cy="32357"/>
              </a:xfrm>
            </p:grpSpPr>
            <p:sp>
              <p:nvSpPr>
                <p:cNvPr id="7834" name="Google Shape;7834;p71"/>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1"/>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71"/>
              <p:cNvGrpSpPr/>
              <p:nvPr/>
            </p:nvGrpSpPr>
            <p:grpSpPr>
              <a:xfrm>
                <a:off x="4478697" y="3297561"/>
                <a:ext cx="37776" cy="32451"/>
                <a:chOff x="4478697" y="3297561"/>
                <a:chExt cx="37776" cy="32451"/>
              </a:xfrm>
            </p:grpSpPr>
            <p:sp>
              <p:nvSpPr>
                <p:cNvPr id="7837" name="Google Shape;7837;p71"/>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1"/>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71"/>
              <p:cNvGrpSpPr/>
              <p:nvPr/>
            </p:nvGrpSpPr>
            <p:grpSpPr>
              <a:xfrm>
                <a:off x="4411813" y="3331711"/>
                <a:ext cx="37776" cy="32451"/>
                <a:chOff x="4411813" y="3331711"/>
                <a:chExt cx="37776" cy="32451"/>
              </a:xfrm>
            </p:grpSpPr>
            <p:sp>
              <p:nvSpPr>
                <p:cNvPr id="7840" name="Google Shape;7840;p71"/>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1"/>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71"/>
              <p:cNvGrpSpPr/>
              <p:nvPr/>
            </p:nvGrpSpPr>
            <p:grpSpPr>
              <a:xfrm>
                <a:off x="4337984" y="3375188"/>
                <a:ext cx="37776" cy="32357"/>
                <a:chOff x="4337984" y="3375188"/>
                <a:chExt cx="37776" cy="32357"/>
              </a:xfrm>
            </p:grpSpPr>
            <p:sp>
              <p:nvSpPr>
                <p:cNvPr id="7843" name="Google Shape;7843;p71"/>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1"/>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71"/>
              <p:cNvGrpSpPr/>
              <p:nvPr/>
            </p:nvGrpSpPr>
            <p:grpSpPr>
              <a:xfrm>
                <a:off x="4494867" y="3090530"/>
                <a:ext cx="37878" cy="32451"/>
                <a:chOff x="4494867" y="3090530"/>
                <a:chExt cx="37878" cy="32451"/>
              </a:xfrm>
            </p:grpSpPr>
            <p:sp>
              <p:nvSpPr>
                <p:cNvPr id="7846" name="Google Shape;7846;p71"/>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1"/>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71"/>
              <p:cNvGrpSpPr/>
              <p:nvPr/>
            </p:nvGrpSpPr>
            <p:grpSpPr>
              <a:xfrm>
                <a:off x="4525124" y="3207774"/>
                <a:ext cx="37783" cy="32420"/>
                <a:chOff x="4525124" y="3207774"/>
                <a:chExt cx="37783" cy="32420"/>
              </a:xfrm>
            </p:grpSpPr>
            <p:sp>
              <p:nvSpPr>
                <p:cNvPr id="7849" name="Google Shape;7849;p71"/>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1"/>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71"/>
              <p:cNvGrpSpPr/>
              <p:nvPr/>
            </p:nvGrpSpPr>
            <p:grpSpPr>
              <a:xfrm>
                <a:off x="4440544" y="3176479"/>
                <a:ext cx="31499" cy="26898"/>
                <a:chOff x="4440544" y="3176479"/>
                <a:chExt cx="31499" cy="26898"/>
              </a:xfrm>
            </p:grpSpPr>
            <p:sp>
              <p:nvSpPr>
                <p:cNvPr id="7852" name="Google Shape;7852;p71"/>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1"/>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71"/>
              <p:cNvGrpSpPr/>
              <p:nvPr/>
            </p:nvGrpSpPr>
            <p:grpSpPr>
              <a:xfrm>
                <a:off x="4350545" y="3156400"/>
                <a:ext cx="31405" cy="27001"/>
                <a:chOff x="4350545" y="3156400"/>
                <a:chExt cx="31405" cy="27001"/>
              </a:xfrm>
            </p:grpSpPr>
            <p:sp>
              <p:nvSpPr>
                <p:cNvPr id="7855" name="Google Shape;7855;p71"/>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1"/>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7" name="Google Shape;7857;p71"/>
              <p:cNvGrpSpPr/>
              <p:nvPr/>
            </p:nvGrpSpPr>
            <p:grpSpPr>
              <a:xfrm>
                <a:off x="4376703" y="3255058"/>
                <a:ext cx="31405" cy="27001"/>
                <a:chOff x="4376703" y="3255058"/>
                <a:chExt cx="31405" cy="27001"/>
              </a:xfrm>
            </p:grpSpPr>
            <p:sp>
              <p:nvSpPr>
                <p:cNvPr id="7858" name="Google Shape;7858;p71"/>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1"/>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71"/>
              <p:cNvGrpSpPr/>
              <p:nvPr/>
            </p:nvGrpSpPr>
            <p:grpSpPr>
              <a:xfrm>
                <a:off x="4331322" y="3283656"/>
                <a:ext cx="31405" cy="26945"/>
                <a:chOff x="4331322" y="3283656"/>
                <a:chExt cx="31405" cy="26945"/>
              </a:xfrm>
            </p:grpSpPr>
            <p:sp>
              <p:nvSpPr>
                <p:cNvPr id="7861" name="Google Shape;7861;p71"/>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1"/>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71"/>
              <p:cNvGrpSpPr/>
              <p:nvPr/>
            </p:nvGrpSpPr>
            <p:grpSpPr>
              <a:xfrm>
                <a:off x="4380510" y="3065882"/>
                <a:ext cx="31405" cy="26938"/>
                <a:chOff x="4380510" y="3065882"/>
                <a:chExt cx="31405" cy="26938"/>
              </a:xfrm>
            </p:grpSpPr>
            <p:sp>
              <p:nvSpPr>
                <p:cNvPr id="7864" name="Google Shape;7864;p71"/>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1"/>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6" name="Google Shape;7866;p71"/>
            <p:cNvGrpSpPr/>
            <p:nvPr/>
          </p:nvGrpSpPr>
          <p:grpSpPr>
            <a:xfrm>
              <a:off x="4558998" y="3188237"/>
              <a:ext cx="1280131" cy="1052746"/>
              <a:chOff x="4558998" y="3188237"/>
              <a:chExt cx="1280131" cy="1052746"/>
            </a:xfrm>
          </p:grpSpPr>
          <p:sp>
            <p:nvSpPr>
              <p:cNvPr id="7867" name="Google Shape;7867;p71"/>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8" name="Google Shape;7868;p71"/>
              <p:cNvGrpSpPr/>
              <p:nvPr/>
            </p:nvGrpSpPr>
            <p:grpSpPr>
              <a:xfrm>
                <a:off x="4579164" y="3203653"/>
                <a:ext cx="1244833" cy="1020397"/>
                <a:chOff x="4579164" y="3203653"/>
                <a:chExt cx="1244833" cy="1020397"/>
              </a:xfrm>
            </p:grpSpPr>
            <p:sp>
              <p:nvSpPr>
                <p:cNvPr id="7869" name="Google Shape;7869;p71"/>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1"/>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1" name="Google Shape;7871;p71"/>
                <p:cNvGrpSpPr/>
                <p:nvPr/>
              </p:nvGrpSpPr>
              <p:grpSpPr>
                <a:xfrm>
                  <a:off x="4579164" y="3203653"/>
                  <a:ext cx="1244833" cy="1020397"/>
                  <a:chOff x="4579164" y="3203653"/>
                  <a:chExt cx="1244833" cy="1020397"/>
                </a:xfrm>
              </p:grpSpPr>
              <p:sp>
                <p:nvSpPr>
                  <p:cNvPr id="7872" name="Google Shape;7872;p71"/>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1"/>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4" name="Google Shape;7874;p71"/>
                  <p:cNvGrpSpPr/>
                  <p:nvPr/>
                </p:nvGrpSpPr>
                <p:grpSpPr>
                  <a:xfrm>
                    <a:off x="4579164" y="3203653"/>
                    <a:ext cx="1244833" cy="1020397"/>
                    <a:chOff x="4579164" y="3203653"/>
                    <a:chExt cx="1244833" cy="1020397"/>
                  </a:xfrm>
                </p:grpSpPr>
                <p:sp>
                  <p:nvSpPr>
                    <p:cNvPr id="7875" name="Google Shape;7875;p71"/>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1"/>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1"/>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1"/>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1"/>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1"/>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1"/>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1"/>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3" name="Google Shape;7883;p71"/>
                    <p:cNvGrpSpPr/>
                    <p:nvPr/>
                  </p:nvGrpSpPr>
                  <p:grpSpPr>
                    <a:xfrm>
                      <a:off x="4579164" y="3203653"/>
                      <a:ext cx="1244833" cy="1020397"/>
                      <a:chOff x="4579164" y="3203653"/>
                      <a:chExt cx="1244833" cy="1020397"/>
                    </a:xfrm>
                  </p:grpSpPr>
                  <p:sp>
                    <p:nvSpPr>
                      <p:cNvPr id="7884" name="Google Shape;7884;p71"/>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1"/>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1"/>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1"/>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1"/>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1"/>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1"/>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1"/>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1"/>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1"/>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1"/>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1"/>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1"/>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1"/>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8" name="Google Shape;7898;p71"/>
                      <p:cNvGrpSpPr/>
                      <p:nvPr/>
                    </p:nvGrpSpPr>
                    <p:grpSpPr>
                      <a:xfrm>
                        <a:off x="4579164" y="3203653"/>
                        <a:ext cx="1244833" cy="1020397"/>
                        <a:chOff x="4579164" y="3203653"/>
                        <a:chExt cx="1244833" cy="1020397"/>
                      </a:xfrm>
                    </p:grpSpPr>
                    <p:sp>
                      <p:nvSpPr>
                        <p:cNvPr id="7899" name="Google Shape;7899;p71"/>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1"/>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1"/>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1"/>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1"/>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1"/>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1"/>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1"/>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1"/>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1"/>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1"/>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1"/>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1"/>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1"/>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1"/>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1"/>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1"/>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1"/>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1"/>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1"/>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1"/>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1"/>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1"/>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1"/>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3" name="Google Shape;7923;p71"/>
                        <p:cNvGrpSpPr/>
                        <p:nvPr/>
                      </p:nvGrpSpPr>
                      <p:grpSpPr>
                        <a:xfrm>
                          <a:off x="4579164" y="3203653"/>
                          <a:ext cx="1244833" cy="1020397"/>
                          <a:chOff x="4579164" y="3203653"/>
                          <a:chExt cx="1244833" cy="1020397"/>
                        </a:xfrm>
                      </p:grpSpPr>
                      <p:sp>
                        <p:nvSpPr>
                          <p:cNvPr id="7924" name="Google Shape;7924;p71"/>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5" name="Google Shape;7925;p71"/>
                          <p:cNvGrpSpPr/>
                          <p:nvPr/>
                        </p:nvGrpSpPr>
                        <p:grpSpPr>
                          <a:xfrm>
                            <a:off x="4579164" y="3203653"/>
                            <a:ext cx="1244833" cy="1020397"/>
                            <a:chOff x="4579164" y="3203653"/>
                            <a:chExt cx="1244833" cy="1020397"/>
                          </a:xfrm>
                        </p:grpSpPr>
                        <p:sp>
                          <p:nvSpPr>
                            <p:cNvPr id="7926" name="Google Shape;7926;p71"/>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1"/>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1"/>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1"/>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1"/>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1"/>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1"/>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3" name="Google Shape;7933;p71"/>
                            <p:cNvGrpSpPr/>
                            <p:nvPr/>
                          </p:nvGrpSpPr>
                          <p:grpSpPr>
                            <a:xfrm>
                              <a:off x="4579164" y="3203653"/>
                              <a:ext cx="1244833" cy="1020397"/>
                              <a:chOff x="4579164" y="3203653"/>
                              <a:chExt cx="1244833" cy="1020397"/>
                            </a:xfrm>
                          </p:grpSpPr>
                          <p:sp>
                            <p:nvSpPr>
                              <p:cNvPr id="7934" name="Google Shape;7934;p71"/>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1"/>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1"/>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1"/>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1"/>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1"/>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1"/>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1"/>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1"/>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1"/>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1"/>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1"/>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1"/>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7" name="Google Shape;7947;p71"/>
                              <p:cNvGrpSpPr/>
                              <p:nvPr/>
                            </p:nvGrpSpPr>
                            <p:grpSpPr>
                              <a:xfrm>
                                <a:off x="4579164" y="3203653"/>
                                <a:ext cx="1244833" cy="1020397"/>
                                <a:chOff x="4579164" y="3203653"/>
                                <a:chExt cx="1244833" cy="1020397"/>
                              </a:xfrm>
                            </p:grpSpPr>
                            <p:sp>
                              <p:nvSpPr>
                                <p:cNvPr id="7948" name="Google Shape;7948;p71"/>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1"/>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1"/>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1"/>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1"/>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1"/>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1"/>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5" name="Google Shape;7955;p71"/>
                                <p:cNvGrpSpPr/>
                                <p:nvPr/>
                              </p:nvGrpSpPr>
                              <p:grpSpPr>
                                <a:xfrm>
                                  <a:off x="4579164" y="3203653"/>
                                  <a:ext cx="1244833" cy="1020397"/>
                                  <a:chOff x="4579164" y="3203653"/>
                                  <a:chExt cx="1244833" cy="1020397"/>
                                </a:xfrm>
                              </p:grpSpPr>
                              <p:sp>
                                <p:nvSpPr>
                                  <p:cNvPr id="7956" name="Google Shape;7956;p71"/>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1"/>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1"/>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1"/>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1"/>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1" name="Google Shape;7961;p71"/>
                                  <p:cNvGrpSpPr/>
                                  <p:nvPr/>
                                </p:nvGrpSpPr>
                                <p:grpSpPr>
                                  <a:xfrm>
                                    <a:off x="4579164" y="3203653"/>
                                    <a:ext cx="1244833" cy="1020397"/>
                                    <a:chOff x="4579164" y="3203653"/>
                                    <a:chExt cx="1244833" cy="1020397"/>
                                  </a:xfrm>
                                </p:grpSpPr>
                                <p:sp>
                                  <p:nvSpPr>
                                    <p:cNvPr id="7962" name="Google Shape;7962;p71"/>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1"/>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1"/>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1"/>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966" name="Google Shape;7966;p71"/>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1"/>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1"/>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69" name="Google Shape;7969;p71"/>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970" name="Google Shape;7970;p71"/>
              <p:cNvGrpSpPr/>
              <p:nvPr/>
            </p:nvGrpSpPr>
            <p:grpSpPr>
              <a:xfrm>
                <a:off x="4595437" y="3598775"/>
                <a:ext cx="37776" cy="32451"/>
                <a:chOff x="4595437" y="3598775"/>
                <a:chExt cx="37776" cy="32451"/>
              </a:xfrm>
            </p:grpSpPr>
            <p:sp>
              <p:nvSpPr>
                <p:cNvPr id="7971" name="Google Shape;7971;p71"/>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1"/>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71"/>
              <p:cNvGrpSpPr/>
              <p:nvPr/>
            </p:nvGrpSpPr>
            <p:grpSpPr>
              <a:xfrm>
                <a:off x="4641864" y="3524443"/>
                <a:ext cx="37776" cy="32380"/>
                <a:chOff x="4641864" y="3524443"/>
                <a:chExt cx="37776" cy="32380"/>
              </a:xfrm>
            </p:grpSpPr>
            <p:sp>
              <p:nvSpPr>
                <p:cNvPr id="7974" name="Google Shape;7974;p71"/>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1"/>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71"/>
              <p:cNvGrpSpPr/>
              <p:nvPr/>
            </p:nvGrpSpPr>
            <p:grpSpPr>
              <a:xfrm>
                <a:off x="4648431" y="3893901"/>
                <a:ext cx="37776" cy="32357"/>
                <a:chOff x="4648431" y="3893901"/>
                <a:chExt cx="37776" cy="32357"/>
              </a:xfrm>
            </p:grpSpPr>
            <p:sp>
              <p:nvSpPr>
                <p:cNvPr id="7977" name="Google Shape;7977;p71"/>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1"/>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71"/>
              <p:cNvGrpSpPr/>
              <p:nvPr/>
            </p:nvGrpSpPr>
            <p:grpSpPr>
              <a:xfrm>
                <a:off x="4567752" y="3722908"/>
                <a:ext cx="37870" cy="32380"/>
                <a:chOff x="4567752" y="3722908"/>
                <a:chExt cx="37870" cy="32380"/>
              </a:xfrm>
            </p:grpSpPr>
            <p:sp>
              <p:nvSpPr>
                <p:cNvPr id="7980" name="Google Shape;7980;p71"/>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1"/>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71"/>
              <p:cNvGrpSpPr/>
              <p:nvPr/>
            </p:nvGrpSpPr>
            <p:grpSpPr>
              <a:xfrm>
                <a:off x="4617506" y="3652052"/>
                <a:ext cx="37783" cy="32357"/>
                <a:chOff x="4617506" y="3652052"/>
                <a:chExt cx="37783" cy="32357"/>
              </a:xfrm>
            </p:grpSpPr>
            <p:sp>
              <p:nvSpPr>
                <p:cNvPr id="7983" name="Google Shape;7983;p71"/>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1"/>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71"/>
              <p:cNvGrpSpPr/>
              <p:nvPr/>
            </p:nvGrpSpPr>
            <p:grpSpPr>
              <a:xfrm>
                <a:off x="4739005" y="3554149"/>
                <a:ext cx="37870" cy="32357"/>
                <a:chOff x="4739005" y="3554149"/>
                <a:chExt cx="37870" cy="32357"/>
              </a:xfrm>
            </p:grpSpPr>
            <p:sp>
              <p:nvSpPr>
                <p:cNvPr id="7986" name="Google Shape;7986;p71"/>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1"/>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71"/>
              <p:cNvGrpSpPr/>
              <p:nvPr/>
            </p:nvGrpSpPr>
            <p:grpSpPr>
              <a:xfrm>
                <a:off x="4806557" y="3630258"/>
                <a:ext cx="37776" cy="32364"/>
                <a:chOff x="4806557" y="3630258"/>
                <a:chExt cx="37776" cy="32364"/>
              </a:xfrm>
            </p:grpSpPr>
            <p:sp>
              <p:nvSpPr>
                <p:cNvPr id="7989" name="Google Shape;7989;p71"/>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1"/>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71"/>
              <p:cNvGrpSpPr/>
              <p:nvPr/>
            </p:nvGrpSpPr>
            <p:grpSpPr>
              <a:xfrm>
                <a:off x="4737007" y="4004357"/>
                <a:ext cx="37870" cy="32357"/>
                <a:chOff x="4737007" y="4004357"/>
                <a:chExt cx="37870" cy="32357"/>
              </a:xfrm>
            </p:grpSpPr>
            <p:sp>
              <p:nvSpPr>
                <p:cNvPr id="7992" name="Google Shape;7992;p71"/>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1"/>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71"/>
              <p:cNvGrpSpPr/>
              <p:nvPr/>
            </p:nvGrpSpPr>
            <p:grpSpPr>
              <a:xfrm>
                <a:off x="4773634" y="4208627"/>
                <a:ext cx="37776" cy="32357"/>
                <a:chOff x="4773634" y="4208627"/>
                <a:chExt cx="37776" cy="32357"/>
              </a:xfrm>
            </p:grpSpPr>
            <p:sp>
              <p:nvSpPr>
                <p:cNvPr id="7995" name="Google Shape;7995;p71"/>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1"/>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71"/>
              <p:cNvGrpSpPr/>
              <p:nvPr/>
            </p:nvGrpSpPr>
            <p:grpSpPr>
              <a:xfrm>
                <a:off x="4888282" y="4074764"/>
                <a:ext cx="37776" cy="32451"/>
                <a:chOff x="4888282" y="4074764"/>
                <a:chExt cx="37776" cy="32451"/>
              </a:xfrm>
            </p:grpSpPr>
            <p:sp>
              <p:nvSpPr>
                <p:cNvPr id="7998" name="Google Shape;7998;p71"/>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1"/>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71"/>
              <p:cNvGrpSpPr/>
              <p:nvPr/>
            </p:nvGrpSpPr>
            <p:grpSpPr>
              <a:xfrm>
                <a:off x="4901315" y="3804271"/>
                <a:ext cx="37776" cy="32364"/>
                <a:chOff x="4901315" y="3804271"/>
                <a:chExt cx="37776" cy="32364"/>
              </a:xfrm>
            </p:grpSpPr>
            <p:sp>
              <p:nvSpPr>
                <p:cNvPr id="8001" name="Google Shape;8001;p71"/>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71"/>
              <p:cNvGrpSpPr/>
              <p:nvPr/>
            </p:nvGrpSpPr>
            <p:grpSpPr>
              <a:xfrm>
                <a:off x="4866394" y="3715035"/>
                <a:ext cx="37846" cy="32357"/>
                <a:chOff x="4866394" y="3715035"/>
                <a:chExt cx="37846" cy="32357"/>
              </a:xfrm>
            </p:grpSpPr>
            <p:sp>
              <p:nvSpPr>
                <p:cNvPr id="8004" name="Google Shape;8004;p71"/>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1"/>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71"/>
              <p:cNvGrpSpPr/>
              <p:nvPr/>
            </p:nvGrpSpPr>
            <p:grpSpPr>
              <a:xfrm>
                <a:off x="4979233" y="3839798"/>
                <a:ext cx="37878" cy="32420"/>
                <a:chOff x="4979233" y="3839798"/>
                <a:chExt cx="37878" cy="32420"/>
              </a:xfrm>
            </p:grpSpPr>
            <p:sp>
              <p:nvSpPr>
                <p:cNvPr id="8007" name="Google Shape;8007;p71"/>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1"/>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71"/>
              <p:cNvGrpSpPr/>
              <p:nvPr/>
            </p:nvGrpSpPr>
            <p:grpSpPr>
              <a:xfrm>
                <a:off x="4790662" y="3679147"/>
                <a:ext cx="37783" cy="32380"/>
                <a:chOff x="4790662" y="3679147"/>
                <a:chExt cx="37783" cy="32380"/>
              </a:xfrm>
            </p:grpSpPr>
            <p:sp>
              <p:nvSpPr>
                <p:cNvPr id="8010" name="Google Shape;8010;p71"/>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1"/>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71"/>
              <p:cNvGrpSpPr/>
              <p:nvPr/>
            </p:nvGrpSpPr>
            <p:grpSpPr>
              <a:xfrm>
                <a:off x="4857263" y="3557861"/>
                <a:ext cx="37776" cy="32357"/>
                <a:chOff x="4857263" y="3557861"/>
                <a:chExt cx="37776" cy="32357"/>
              </a:xfrm>
            </p:grpSpPr>
            <p:sp>
              <p:nvSpPr>
                <p:cNvPr id="8013" name="Google Shape;8013;p71"/>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1"/>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71"/>
              <p:cNvGrpSpPr/>
              <p:nvPr/>
            </p:nvGrpSpPr>
            <p:grpSpPr>
              <a:xfrm>
                <a:off x="4883902" y="3648033"/>
                <a:ext cx="37783" cy="32380"/>
                <a:chOff x="4883902" y="3648033"/>
                <a:chExt cx="37783" cy="32380"/>
              </a:xfrm>
            </p:grpSpPr>
            <p:sp>
              <p:nvSpPr>
                <p:cNvPr id="8016" name="Google Shape;8016;p71"/>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1"/>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71"/>
              <p:cNvGrpSpPr/>
              <p:nvPr/>
            </p:nvGrpSpPr>
            <p:grpSpPr>
              <a:xfrm>
                <a:off x="4907780" y="3347220"/>
                <a:ext cx="37878" cy="32357"/>
                <a:chOff x="4907780" y="3347220"/>
                <a:chExt cx="37878" cy="32357"/>
              </a:xfrm>
            </p:grpSpPr>
            <p:sp>
              <p:nvSpPr>
                <p:cNvPr id="8019" name="Google Shape;8019;p71"/>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1"/>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71"/>
              <p:cNvGrpSpPr/>
              <p:nvPr/>
            </p:nvGrpSpPr>
            <p:grpSpPr>
              <a:xfrm>
                <a:off x="5065048" y="3738150"/>
                <a:ext cx="37783" cy="32364"/>
                <a:chOff x="5065048" y="3738150"/>
                <a:chExt cx="37783" cy="32364"/>
              </a:xfrm>
            </p:grpSpPr>
            <p:sp>
              <p:nvSpPr>
                <p:cNvPr id="8022" name="Google Shape;8022;p71"/>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1"/>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71"/>
              <p:cNvGrpSpPr/>
              <p:nvPr/>
            </p:nvGrpSpPr>
            <p:grpSpPr>
              <a:xfrm>
                <a:off x="5071616" y="3284615"/>
                <a:ext cx="37783" cy="32357"/>
                <a:chOff x="5071616" y="3284615"/>
                <a:chExt cx="37783" cy="32357"/>
              </a:xfrm>
            </p:grpSpPr>
            <p:sp>
              <p:nvSpPr>
                <p:cNvPr id="8025" name="Google Shape;8025;p71"/>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1"/>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71"/>
              <p:cNvGrpSpPr/>
              <p:nvPr/>
            </p:nvGrpSpPr>
            <p:grpSpPr>
              <a:xfrm>
                <a:off x="5389291" y="3759921"/>
                <a:ext cx="37783" cy="32380"/>
                <a:chOff x="5389291" y="3759921"/>
                <a:chExt cx="37783" cy="32380"/>
              </a:xfrm>
            </p:grpSpPr>
            <p:sp>
              <p:nvSpPr>
                <p:cNvPr id="8028" name="Google Shape;8028;p71"/>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1"/>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71"/>
              <p:cNvGrpSpPr/>
              <p:nvPr/>
            </p:nvGrpSpPr>
            <p:grpSpPr>
              <a:xfrm>
                <a:off x="5431534" y="3632932"/>
                <a:ext cx="37878" cy="32451"/>
                <a:chOff x="5431534" y="3632932"/>
                <a:chExt cx="37878" cy="32451"/>
              </a:xfrm>
            </p:grpSpPr>
            <p:sp>
              <p:nvSpPr>
                <p:cNvPr id="8031" name="Google Shape;8031;p71"/>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1"/>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71"/>
              <p:cNvGrpSpPr/>
              <p:nvPr/>
            </p:nvGrpSpPr>
            <p:grpSpPr>
              <a:xfrm>
                <a:off x="5540755" y="3544829"/>
                <a:ext cx="37783" cy="32357"/>
                <a:chOff x="5540755" y="3544829"/>
                <a:chExt cx="37783" cy="32357"/>
              </a:xfrm>
            </p:grpSpPr>
            <p:sp>
              <p:nvSpPr>
                <p:cNvPr id="8034" name="Google Shape;8034;p71"/>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1"/>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71"/>
              <p:cNvGrpSpPr/>
              <p:nvPr/>
            </p:nvGrpSpPr>
            <p:grpSpPr>
              <a:xfrm>
                <a:off x="5579293" y="3412107"/>
                <a:ext cx="37776" cy="32357"/>
                <a:chOff x="5579293" y="3412107"/>
                <a:chExt cx="37776" cy="32357"/>
              </a:xfrm>
            </p:grpSpPr>
            <p:sp>
              <p:nvSpPr>
                <p:cNvPr id="8037" name="Google Shape;8037;p71"/>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1"/>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71"/>
              <p:cNvGrpSpPr/>
              <p:nvPr/>
            </p:nvGrpSpPr>
            <p:grpSpPr>
              <a:xfrm>
                <a:off x="5801346" y="3284615"/>
                <a:ext cx="37783" cy="32357"/>
                <a:chOff x="5801346" y="3284615"/>
                <a:chExt cx="37783" cy="32357"/>
              </a:xfrm>
            </p:grpSpPr>
            <p:sp>
              <p:nvSpPr>
                <p:cNvPr id="8040" name="Google Shape;8040;p71"/>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1"/>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71"/>
              <p:cNvGrpSpPr/>
              <p:nvPr/>
            </p:nvGrpSpPr>
            <p:grpSpPr>
              <a:xfrm>
                <a:off x="5763578" y="3399067"/>
                <a:ext cx="37776" cy="32364"/>
                <a:chOff x="5763578" y="3399067"/>
                <a:chExt cx="37776" cy="32364"/>
              </a:xfrm>
            </p:grpSpPr>
            <p:sp>
              <p:nvSpPr>
                <p:cNvPr id="8043" name="Google Shape;8043;p71"/>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1"/>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71"/>
              <p:cNvGrpSpPr/>
              <p:nvPr/>
            </p:nvGrpSpPr>
            <p:grpSpPr>
              <a:xfrm>
                <a:off x="5395858" y="3230952"/>
                <a:ext cx="37776" cy="32364"/>
                <a:chOff x="5395858" y="3230952"/>
                <a:chExt cx="37776" cy="32364"/>
              </a:xfrm>
            </p:grpSpPr>
            <p:sp>
              <p:nvSpPr>
                <p:cNvPr id="8046" name="Google Shape;8046;p71"/>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1"/>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71"/>
              <p:cNvGrpSpPr/>
              <p:nvPr/>
            </p:nvGrpSpPr>
            <p:grpSpPr>
              <a:xfrm>
                <a:off x="5264088" y="3188237"/>
                <a:ext cx="37776" cy="32357"/>
                <a:chOff x="5264088" y="3188237"/>
                <a:chExt cx="37776" cy="32357"/>
              </a:xfrm>
            </p:grpSpPr>
            <p:sp>
              <p:nvSpPr>
                <p:cNvPr id="8049" name="Google Shape;8049;p71"/>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1"/>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71"/>
              <p:cNvGrpSpPr/>
              <p:nvPr/>
            </p:nvGrpSpPr>
            <p:grpSpPr>
              <a:xfrm>
                <a:off x="5585758" y="3237425"/>
                <a:ext cx="37878" cy="32357"/>
                <a:chOff x="5585758" y="3237425"/>
                <a:chExt cx="37878" cy="32357"/>
              </a:xfrm>
            </p:grpSpPr>
            <p:sp>
              <p:nvSpPr>
                <p:cNvPr id="8052" name="Google Shape;8052;p71"/>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1"/>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71"/>
              <p:cNvGrpSpPr/>
              <p:nvPr/>
            </p:nvGrpSpPr>
            <p:grpSpPr>
              <a:xfrm>
                <a:off x="4874196" y="3291088"/>
                <a:ext cx="37878" cy="32451"/>
                <a:chOff x="4874196" y="3291088"/>
                <a:chExt cx="37878" cy="32451"/>
              </a:xfrm>
            </p:grpSpPr>
            <p:sp>
              <p:nvSpPr>
                <p:cNvPr id="8055" name="Google Shape;8055;p71"/>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1"/>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71"/>
              <p:cNvGrpSpPr/>
              <p:nvPr/>
            </p:nvGrpSpPr>
            <p:grpSpPr>
              <a:xfrm>
                <a:off x="5197770" y="3785466"/>
                <a:ext cx="37783" cy="32427"/>
                <a:chOff x="5197770" y="3785466"/>
                <a:chExt cx="37783" cy="32427"/>
              </a:xfrm>
            </p:grpSpPr>
            <p:sp>
              <p:nvSpPr>
                <p:cNvPr id="8058" name="Google Shape;8058;p71"/>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1"/>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71"/>
              <p:cNvGrpSpPr/>
              <p:nvPr/>
            </p:nvGrpSpPr>
            <p:grpSpPr>
              <a:xfrm>
                <a:off x="5177699" y="3492117"/>
                <a:ext cx="37776" cy="32357"/>
                <a:chOff x="5177699" y="3492117"/>
                <a:chExt cx="37776" cy="32357"/>
              </a:xfrm>
            </p:grpSpPr>
            <p:sp>
              <p:nvSpPr>
                <p:cNvPr id="8061" name="Google Shape;8061;p71"/>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1"/>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71"/>
              <p:cNvGrpSpPr/>
              <p:nvPr/>
            </p:nvGrpSpPr>
            <p:grpSpPr>
              <a:xfrm>
                <a:off x="5349431" y="3622346"/>
                <a:ext cx="37870" cy="32380"/>
                <a:chOff x="5349431" y="3622346"/>
                <a:chExt cx="37870" cy="32380"/>
              </a:xfrm>
            </p:grpSpPr>
            <p:sp>
              <p:nvSpPr>
                <p:cNvPr id="8064" name="Google Shape;8064;p71"/>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1"/>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71"/>
              <p:cNvGrpSpPr/>
              <p:nvPr/>
            </p:nvGrpSpPr>
            <p:grpSpPr>
              <a:xfrm>
                <a:off x="5068855" y="3563980"/>
                <a:ext cx="53954" cy="46223"/>
                <a:chOff x="5068855" y="3563980"/>
                <a:chExt cx="53954" cy="46223"/>
              </a:xfrm>
            </p:grpSpPr>
            <p:sp>
              <p:nvSpPr>
                <p:cNvPr id="8067" name="Google Shape;8067;p71"/>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1"/>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71"/>
              <p:cNvGrpSpPr/>
              <p:nvPr/>
            </p:nvGrpSpPr>
            <p:grpSpPr>
              <a:xfrm>
                <a:off x="5037654" y="3392507"/>
                <a:ext cx="37870" cy="32451"/>
                <a:chOff x="5037654" y="3392507"/>
                <a:chExt cx="37870" cy="32451"/>
              </a:xfrm>
            </p:grpSpPr>
            <p:sp>
              <p:nvSpPr>
                <p:cNvPr id="8070" name="Google Shape;8070;p71"/>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1"/>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71"/>
              <p:cNvGrpSpPr/>
              <p:nvPr/>
            </p:nvGrpSpPr>
            <p:grpSpPr>
              <a:xfrm>
                <a:off x="5456560" y="3368629"/>
                <a:ext cx="37870" cy="32451"/>
                <a:chOff x="5456560" y="3368629"/>
                <a:chExt cx="37870" cy="32451"/>
              </a:xfrm>
            </p:grpSpPr>
            <p:sp>
              <p:nvSpPr>
                <p:cNvPr id="8073" name="Google Shape;8073;p71"/>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1"/>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71"/>
              <p:cNvGrpSpPr/>
              <p:nvPr/>
            </p:nvGrpSpPr>
            <p:grpSpPr>
              <a:xfrm>
                <a:off x="4755749" y="3501516"/>
                <a:ext cx="46246" cy="39608"/>
                <a:chOff x="4755749" y="3501516"/>
                <a:chExt cx="46246" cy="39608"/>
              </a:xfrm>
            </p:grpSpPr>
            <p:sp>
              <p:nvSpPr>
                <p:cNvPr id="8076" name="Google Shape;8076;p71"/>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1"/>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71"/>
              <p:cNvGrpSpPr/>
              <p:nvPr/>
            </p:nvGrpSpPr>
            <p:grpSpPr>
              <a:xfrm>
                <a:off x="4681346" y="3485582"/>
                <a:ext cx="37783" cy="32427"/>
                <a:chOff x="4681346" y="3485582"/>
                <a:chExt cx="37783" cy="32427"/>
              </a:xfrm>
            </p:grpSpPr>
            <p:sp>
              <p:nvSpPr>
                <p:cNvPr id="8079" name="Google Shape;8079;p71"/>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1"/>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71"/>
              <p:cNvGrpSpPr/>
              <p:nvPr/>
            </p:nvGrpSpPr>
            <p:grpSpPr>
              <a:xfrm>
                <a:off x="4767067" y="3291088"/>
                <a:ext cx="37878" cy="32451"/>
                <a:chOff x="4767067" y="3291088"/>
                <a:chExt cx="37878" cy="32451"/>
              </a:xfrm>
            </p:grpSpPr>
            <p:sp>
              <p:nvSpPr>
                <p:cNvPr id="8082" name="Google Shape;8082;p71"/>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1"/>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71"/>
              <p:cNvGrpSpPr/>
              <p:nvPr/>
            </p:nvGrpSpPr>
            <p:grpSpPr>
              <a:xfrm>
                <a:off x="4687819" y="3405539"/>
                <a:ext cx="37776" cy="32451"/>
                <a:chOff x="4687819" y="3405539"/>
                <a:chExt cx="37776" cy="32451"/>
              </a:xfrm>
            </p:grpSpPr>
            <p:sp>
              <p:nvSpPr>
                <p:cNvPr id="8085" name="Google Shape;8085;p71"/>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1"/>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71"/>
              <p:cNvGrpSpPr/>
              <p:nvPr/>
            </p:nvGrpSpPr>
            <p:grpSpPr>
              <a:xfrm>
                <a:off x="4923101" y="3444809"/>
                <a:ext cx="52813" cy="45318"/>
                <a:chOff x="4923101" y="3444809"/>
                <a:chExt cx="52813" cy="45318"/>
              </a:xfrm>
            </p:grpSpPr>
            <p:sp>
              <p:nvSpPr>
                <p:cNvPr id="8088" name="Google Shape;8088;p71"/>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1"/>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71"/>
              <p:cNvGrpSpPr/>
              <p:nvPr/>
            </p:nvGrpSpPr>
            <p:grpSpPr>
              <a:xfrm>
                <a:off x="4846040" y="3654750"/>
                <a:ext cx="31405" cy="26993"/>
                <a:chOff x="4846040" y="3654750"/>
                <a:chExt cx="31405" cy="26993"/>
              </a:xfrm>
            </p:grpSpPr>
            <p:sp>
              <p:nvSpPr>
                <p:cNvPr id="8091" name="Google Shape;8091;p71"/>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1"/>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71"/>
              <p:cNvGrpSpPr/>
              <p:nvPr/>
            </p:nvGrpSpPr>
            <p:grpSpPr>
              <a:xfrm>
                <a:off x="4925673" y="3691700"/>
                <a:ext cx="40253" cy="34472"/>
                <a:chOff x="4925673" y="3691700"/>
                <a:chExt cx="40253" cy="34472"/>
              </a:xfrm>
            </p:grpSpPr>
            <p:sp>
              <p:nvSpPr>
                <p:cNvPr id="8094" name="Google Shape;8094;p71"/>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1"/>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71"/>
              <p:cNvGrpSpPr/>
              <p:nvPr/>
            </p:nvGrpSpPr>
            <p:grpSpPr>
              <a:xfrm>
                <a:off x="4894653" y="3740848"/>
                <a:ext cx="31405" cy="26906"/>
                <a:chOff x="4894653" y="3740848"/>
                <a:chExt cx="31405" cy="26906"/>
              </a:xfrm>
            </p:grpSpPr>
            <p:sp>
              <p:nvSpPr>
                <p:cNvPr id="8097" name="Google Shape;8097;p71"/>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1"/>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71"/>
              <p:cNvGrpSpPr/>
              <p:nvPr/>
            </p:nvGrpSpPr>
            <p:grpSpPr>
              <a:xfrm>
                <a:off x="4962300" y="3696348"/>
                <a:ext cx="38255" cy="32773"/>
                <a:chOff x="4962300" y="3696348"/>
                <a:chExt cx="38255" cy="32773"/>
              </a:xfrm>
            </p:grpSpPr>
            <p:sp>
              <p:nvSpPr>
                <p:cNvPr id="8100" name="Google Shape;8100;p71"/>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1"/>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71"/>
              <p:cNvGrpSpPr/>
              <p:nvPr/>
            </p:nvGrpSpPr>
            <p:grpSpPr>
              <a:xfrm>
                <a:off x="4980185" y="3743349"/>
                <a:ext cx="31499" cy="26969"/>
                <a:chOff x="4980185" y="3743349"/>
                <a:chExt cx="31499" cy="26969"/>
              </a:xfrm>
            </p:grpSpPr>
            <p:sp>
              <p:nvSpPr>
                <p:cNvPr id="8103" name="Google Shape;8103;p71"/>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1"/>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71"/>
              <p:cNvGrpSpPr/>
              <p:nvPr/>
            </p:nvGrpSpPr>
            <p:grpSpPr>
              <a:xfrm>
                <a:off x="5013768" y="3734312"/>
                <a:ext cx="31499" cy="26969"/>
                <a:chOff x="5013768" y="3734312"/>
                <a:chExt cx="31499" cy="26969"/>
              </a:xfrm>
            </p:grpSpPr>
            <p:sp>
              <p:nvSpPr>
                <p:cNvPr id="8106" name="Google Shape;8106;p71"/>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1"/>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71"/>
              <p:cNvGrpSpPr/>
              <p:nvPr/>
            </p:nvGrpSpPr>
            <p:grpSpPr>
              <a:xfrm>
                <a:off x="5036703" y="3764545"/>
                <a:ext cx="31499" cy="26898"/>
                <a:chOff x="5036703" y="3764545"/>
                <a:chExt cx="31499" cy="26898"/>
              </a:xfrm>
            </p:grpSpPr>
            <p:sp>
              <p:nvSpPr>
                <p:cNvPr id="8109" name="Google Shape;8109;p71"/>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1"/>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71"/>
              <p:cNvGrpSpPr/>
              <p:nvPr/>
            </p:nvGrpSpPr>
            <p:grpSpPr>
              <a:xfrm>
                <a:off x="4953546" y="3768352"/>
                <a:ext cx="31405" cy="26898"/>
                <a:chOff x="4953546" y="3768352"/>
                <a:chExt cx="31405" cy="26898"/>
              </a:xfrm>
            </p:grpSpPr>
            <p:sp>
              <p:nvSpPr>
                <p:cNvPr id="8112" name="Google Shape;8112;p71"/>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1"/>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71"/>
              <p:cNvGrpSpPr/>
              <p:nvPr/>
            </p:nvGrpSpPr>
            <p:grpSpPr>
              <a:xfrm>
                <a:off x="4964770" y="3814016"/>
                <a:ext cx="31499" cy="26993"/>
                <a:chOff x="4964770" y="3814016"/>
                <a:chExt cx="31499" cy="26993"/>
              </a:xfrm>
            </p:grpSpPr>
            <p:sp>
              <p:nvSpPr>
                <p:cNvPr id="8115" name="Google Shape;8115;p71"/>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1"/>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71"/>
              <p:cNvGrpSpPr/>
              <p:nvPr/>
            </p:nvGrpSpPr>
            <p:grpSpPr>
              <a:xfrm>
                <a:off x="4923290" y="3800504"/>
                <a:ext cx="31468" cy="26898"/>
                <a:chOff x="4923290" y="3800504"/>
                <a:chExt cx="31468" cy="26898"/>
              </a:xfrm>
            </p:grpSpPr>
            <p:sp>
              <p:nvSpPr>
                <p:cNvPr id="8118" name="Google Shape;8118;p71"/>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1"/>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71"/>
              <p:cNvGrpSpPr/>
              <p:nvPr/>
            </p:nvGrpSpPr>
            <p:grpSpPr>
              <a:xfrm>
                <a:off x="5108534" y="3650943"/>
                <a:ext cx="31405" cy="26993"/>
                <a:chOff x="5108534" y="3650943"/>
                <a:chExt cx="31405" cy="26993"/>
              </a:xfrm>
            </p:grpSpPr>
            <p:sp>
              <p:nvSpPr>
                <p:cNvPr id="8121" name="Google Shape;8121;p71"/>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1"/>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3" name="Google Shape;8123;p71"/>
              <p:cNvGrpSpPr/>
              <p:nvPr/>
            </p:nvGrpSpPr>
            <p:grpSpPr>
              <a:xfrm>
                <a:off x="5119380" y="3760739"/>
                <a:ext cx="31499" cy="26993"/>
                <a:chOff x="5119380" y="3760739"/>
                <a:chExt cx="31499" cy="26993"/>
              </a:xfrm>
            </p:grpSpPr>
            <p:sp>
              <p:nvSpPr>
                <p:cNvPr id="8124" name="Google Shape;8124;p71"/>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1"/>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71"/>
              <p:cNvGrpSpPr/>
              <p:nvPr/>
            </p:nvGrpSpPr>
            <p:grpSpPr>
              <a:xfrm>
                <a:off x="5119380" y="3788235"/>
                <a:ext cx="31499" cy="26993"/>
                <a:chOff x="5119380" y="3788235"/>
                <a:chExt cx="31499" cy="26993"/>
              </a:xfrm>
            </p:grpSpPr>
            <p:sp>
              <p:nvSpPr>
                <p:cNvPr id="8127" name="Google Shape;8127;p71"/>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1"/>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71"/>
              <p:cNvGrpSpPr/>
              <p:nvPr/>
            </p:nvGrpSpPr>
            <p:grpSpPr>
              <a:xfrm>
                <a:off x="5158005" y="3875284"/>
                <a:ext cx="31405" cy="27001"/>
                <a:chOff x="5158005" y="3875284"/>
                <a:chExt cx="31405" cy="27001"/>
              </a:xfrm>
            </p:grpSpPr>
            <p:sp>
              <p:nvSpPr>
                <p:cNvPr id="8130" name="Google Shape;8130;p71"/>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1"/>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71"/>
              <p:cNvGrpSpPr/>
              <p:nvPr/>
            </p:nvGrpSpPr>
            <p:grpSpPr>
              <a:xfrm>
                <a:off x="5233163" y="3764545"/>
                <a:ext cx="31499" cy="26898"/>
                <a:chOff x="5233163" y="3764545"/>
                <a:chExt cx="31499" cy="26898"/>
              </a:xfrm>
            </p:grpSpPr>
            <p:sp>
              <p:nvSpPr>
                <p:cNvPr id="8133" name="Google Shape;8133;p71"/>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1"/>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5" name="Google Shape;8135;p71"/>
              <p:cNvGrpSpPr/>
              <p:nvPr/>
            </p:nvGrpSpPr>
            <p:grpSpPr>
              <a:xfrm>
                <a:off x="5276168" y="3805545"/>
                <a:ext cx="31499" cy="26906"/>
                <a:chOff x="5276168" y="3805545"/>
                <a:chExt cx="31499" cy="26906"/>
              </a:xfrm>
            </p:grpSpPr>
            <p:sp>
              <p:nvSpPr>
                <p:cNvPr id="8136" name="Google Shape;8136;p71"/>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1"/>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71"/>
              <p:cNvGrpSpPr/>
              <p:nvPr/>
            </p:nvGrpSpPr>
            <p:grpSpPr>
              <a:xfrm>
                <a:off x="5294053" y="3851933"/>
                <a:ext cx="31405" cy="26945"/>
                <a:chOff x="5294053" y="3851933"/>
                <a:chExt cx="31405" cy="26945"/>
              </a:xfrm>
            </p:grpSpPr>
            <p:sp>
              <p:nvSpPr>
                <p:cNvPr id="8139" name="Google Shape;8139;p71"/>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1"/>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71"/>
              <p:cNvGrpSpPr/>
              <p:nvPr/>
            </p:nvGrpSpPr>
            <p:grpSpPr>
              <a:xfrm>
                <a:off x="5341723" y="3851902"/>
                <a:ext cx="31405" cy="26977"/>
                <a:chOff x="5341723" y="3851902"/>
                <a:chExt cx="31405" cy="26977"/>
              </a:xfrm>
            </p:grpSpPr>
            <p:sp>
              <p:nvSpPr>
                <p:cNvPr id="8142" name="Google Shape;8142;p71"/>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1"/>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4" name="Google Shape;8144;p71"/>
              <p:cNvGrpSpPr/>
              <p:nvPr/>
            </p:nvGrpSpPr>
            <p:grpSpPr>
              <a:xfrm>
                <a:off x="5054871" y="3507855"/>
                <a:ext cx="31405" cy="26993"/>
                <a:chOff x="5054871" y="3507855"/>
                <a:chExt cx="31405" cy="26993"/>
              </a:xfrm>
            </p:grpSpPr>
            <p:sp>
              <p:nvSpPr>
                <p:cNvPr id="8145" name="Google Shape;8145;p71"/>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1"/>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71"/>
              <p:cNvGrpSpPr/>
              <p:nvPr/>
            </p:nvGrpSpPr>
            <p:grpSpPr>
              <a:xfrm>
                <a:off x="4876579" y="3675325"/>
                <a:ext cx="31405" cy="26969"/>
                <a:chOff x="4876579" y="3675325"/>
                <a:chExt cx="31405" cy="26969"/>
              </a:xfrm>
            </p:grpSpPr>
            <p:sp>
              <p:nvSpPr>
                <p:cNvPr id="8148" name="Google Shape;8148;p71"/>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1"/>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71"/>
              <p:cNvGrpSpPr/>
              <p:nvPr/>
            </p:nvGrpSpPr>
            <p:grpSpPr>
              <a:xfrm>
                <a:off x="4842233" y="3688333"/>
                <a:ext cx="31405" cy="26993"/>
                <a:chOff x="4842233" y="3688333"/>
                <a:chExt cx="31405" cy="26993"/>
              </a:xfrm>
            </p:grpSpPr>
            <p:sp>
              <p:nvSpPr>
                <p:cNvPr id="8151" name="Google Shape;8151;p71"/>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1"/>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71"/>
              <p:cNvGrpSpPr/>
              <p:nvPr/>
            </p:nvGrpSpPr>
            <p:grpSpPr>
              <a:xfrm>
                <a:off x="5187876" y="3608032"/>
                <a:ext cx="31405" cy="27001"/>
                <a:chOff x="5187876" y="3608032"/>
                <a:chExt cx="31405" cy="27001"/>
              </a:xfrm>
            </p:grpSpPr>
            <p:sp>
              <p:nvSpPr>
                <p:cNvPr id="8154" name="Google Shape;8154;p71"/>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1"/>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6" name="Google Shape;8156;p71"/>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1"/>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8" name="Google Shape;8158;p71"/>
              <p:cNvGrpSpPr/>
              <p:nvPr/>
            </p:nvGrpSpPr>
            <p:grpSpPr>
              <a:xfrm>
                <a:off x="5269224" y="3304167"/>
                <a:ext cx="40253" cy="34402"/>
                <a:chOff x="5269224" y="3304167"/>
                <a:chExt cx="40253" cy="34402"/>
              </a:xfrm>
            </p:grpSpPr>
            <p:sp>
              <p:nvSpPr>
                <p:cNvPr id="8159" name="Google Shape;8159;p71"/>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1"/>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71"/>
              <p:cNvGrpSpPr/>
              <p:nvPr/>
            </p:nvGrpSpPr>
            <p:grpSpPr>
              <a:xfrm>
                <a:off x="5327354" y="3476615"/>
                <a:ext cx="49864" cy="42723"/>
                <a:chOff x="5327354" y="3476615"/>
                <a:chExt cx="49864" cy="42723"/>
              </a:xfrm>
            </p:grpSpPr>
            <p:sp>
              <p:nvSpPr>
                <p:cNvPr id="8162" name="Google Shape;8162;p71"/>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1"/>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4" name="Google Shape;8164;p71"/>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1"/>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6" name="Google Shape;8166;p71"/>
              <p:cNvGrpSpPr/>
              <p:nvPr/>
            </p:nvGrpSpPr>
            <p:grpSpPr>
              <a:xfrm>
                <a:off x="5341723" y="3775957"/>
                <a:ext cx="31405" cy="26898"/>
                <a:chOff x="5341723" y="3775957"/>
                <a:chExt cx="31405" cy="26898"/>
              </a:xfrm>
            </p:grpSpPr>
            <p:sp>
              <p:nvSpPr>
                <p:cNvPr id="8167" name="Google Shape;8167;p71"/>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1"/>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71"/>
              <p:cNvGrpSpPr/>
              <p:nvPr/>
            </p:nvGrpSpPr>
            <p:grpSpPr>
              <a:xfrm>
                <a:off x="5439053" y="3699274"/>
                <a:ext cx="31405" cy="26898"/>
                <a:chOff x="5439053" y="3699274"/>
                <a:chExt cx="31405" cy="26898"/>
              </a:xfrm>
            </p:grpSpPr>
            <p:sp>
              <p:nvSpPr>
                <p:cNvPr id="8170" name="Google Shape;8170;p71"/>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1"/>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2" name="Google Shape;8172;p71"/>
              <p:cNvGrpSpPr/>
              <p:nvPr/>
            </p:nvGrpSpPr>
            <p:grpSpPr>
              <a:xfrm>
                <a:off x="5412414" y="3622307"/>
                <a:ext cx="31499" cy="26993"/>
                <a:chOff x="5412414" y="3622307"/>
                <a:chExt cx="31499" cy="26993"/>
              </a:xfrm>
            </p:grpSpPr>
            <p:sp>
              <p:nvSpPr>
                <p:cNvPr id="8173" name="Google Shape;8173;p71"/>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1"/>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5" name="Google Shape;8175;p71"/>
              <p:cNvGrpSpPr/>
              <p:nvPr/>
            </p:nvGrpSpPr>
            <p:grpSpPr>
              <a:xfrm>
                <a:off x="5476254" y="3473949"/>
                <a:ext cx="26835" cy="26930"/>
                <a:chOff x="5476254" y="3473949"/>
                <a:chExt cx="26835" cy="26930"/>
              </a:xfrm>
            </p:grpSpPr>
            <p:sp>
              <p:nvSpPr>
                <p:cNvPr id="8176" name="Google Shape;8176;p71"/>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1"/>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71"/>
              <p:cNvGrpSpPr/>
              <p:nvPr/>
            </p:nvGrpSpPr>
            <p:grpSpPr>
              <a:xfrm>
                <a:off x="5564547" y="3481594"/>
                <a:ext cx="31397" cy="26898"/>
                <a:chOff x="5564547" y="3481594"/>
                <a:chExt cx="31397" cy="26898"/>
              </a:xfrm>
            </p:grpSpPr>
            <p:sp>
              <p:nvSpPr>
                <p:cNvPr id="8179" name="Google Shape;8179;p71"/>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1"/>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71"/>
              <p:cNvGrpSpPr/>
              <p:nvPr/>
            </p:nvGrpSpPr>
            <p:grpSpPr>
              <a:xfrm>
                <a:off x="5534101" y="3470174"/>
                <a:ext cx="31397" cy="26906"/>
                <a:chOff x="5534101" y="3470174"/>
                <a:chExt cx="31397" cy="26906"/>
              </a:xfrm>
            </p:grpSpPr>
            <p:sp>
              <p:nvSpPr>
                <p:cNvPr id="8182" name="Google Shape;8182;p71"/>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1"/>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71"/>
              <p:cNvGrpSpPr/>
              <p:nvPr/>
            </p:nvGrpSpPr>
            <p:grpSpPr>
              <a:xfrm>
                <a:off x="5610879" y="3314486"/>
                <a:ext cx="31499" cy="26938"/>
                <a:chOff x="5610879" y="3314486"/>
                <a:chExt cx="31499" cy="26938"/>
              </a:xfrm>
            </p:grpSpPr>
            <p:sp>
              <p:nvSpPr>
                <p:cNvPr id="8185" name="Google Shape;8185;p71"/>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1"/>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71"/>
              <p:cNvGrpSpPr/>
              <p:nvPr/>
            </p:nvGrpSpPr>
            <p:grpSpPr>
              <a:xfrm>
                <a:off x="4834525" y="3501382"/>
                <a:ext cx="31499" cy="26898"/>
                <a:chOff x="4834525" y="3501382"/>
                <a:chExt cx="31499" cy="26898"/>
              </a:xfrm>
            </p:grpSpPr>
            <p:sp>
              <p:nvSpPr>
                <p:cNvPr id="8188" name="Google Shape;8188;p71"/>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1"/>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71"/>
              <p:cNvGrpSpPr/>
              <p:nvPr/>
            </p:nvGrpSpPr>
            <p:grpSpPr>
              <a:xfrm>
                <a:off x="4898460" y="3580158"/>
                <a:ext cx="31405" cy="26898"/>
                <a:chOff x="4898460" y="3580158"/>
                <a:chExt cx="31405" cy="26898"/>
              </a:xfrm>
            </p:grpSpPr>
            <p:sp>
              <p:nvSpPr>
                <p:cNvPr id="8191" name="Google Shape;8191;p71"/>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1"/>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3" name="Google Shape;8193;p71"/>
              <p:cNvGrpSpPr/>
              <p:nvPr/>
            </p:nvGrpSpPr>
            <p:grpSpPr>
              <a:xfrm>
                <a:off x="4882667" y="3608032"/>
                <a:ext cx="31499" cy="27001"/>
                <a:chOff x="4882667" y="3608032"/>
                <a:chExt cx="31499" cy="27001"/>
              </a:xfrm>
            </p:grpSpPr>
            <p:sp>
              <p:nvSpPr>
                <p:cNvPr id="8194" name="Google Shape;8194;p71"/>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1"/>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71"/>
              <p:cNvGrpSpPr/>
              <p:nvPr/>
            </p:nvGrpSpPr>
            <p:grpSpPr>
              <a:xfrm>
                <a:off x="4843373" y="3631407"/>
                <a:ext cx="16273" cy="16186"/>
                <a:chOff x="4843373" y="3631407"/>
                <a:chExt cx="16273" cy="16186"/>
              </a:xfrm>
            </p:grpSpPr>
            <p:sp>
              <p:nvSpPr>
                <p:cNvPr id="8197" name="Google Shape;8197;p71"/>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1"/>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71"/>
              <p:cNvGrpSpPr/>
              <p:nvPr/>
            </p:nvGrpSpPr>
            <p:grpSpPr>
              <a:xfrm>
                <a:off x="4727773" y="3591578"/>
                <a:ext cx="31499" cy="26898"/>
                <a:chOff x="4727773" y="3591578"/>
                <a:chExt cx="31499" cy="26898"/>
              </a:xfrm>
            </p:grpSpPr>
            <p:sp>
              <p:nvSpPr>
                <p:cNvPr id="8200" name="Google Shape;8200;p71"/>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1"/>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2" name="Google Shape;8202;p71"/>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1"/>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4" name="Google Shape;8204;p71"/>
              <p:cNvGrpSpPr/>
              <p:nvPr/>
            </p:nvGrpSpPr>
            <p:grpSpPr>
              <a:xfrm>
                <a:off x="4609421" y="3577398"/>
                <a:ext cx="31499" cy="27001"/>
                <a:chOff x="4609421" y="3577398"/>
                <a:chExt cx="31499" cy="27001"/>
              </a:xfrm>
            </p:grpSpPr>
            <p:sp>
              <p:nvSpPr>
                <p:cNvPr id="8205" name="Google Shape;8205;p71"/>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1"/>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71"/>
              <p:cNvGrpSpPr/>
              <p:nvPr/>
            </p:nvGrpSpPr>
            <p:grpSpPr>
              <a:xfrm>
                <a:off x="4649289" y="3577398"/>
                <a:ext cx="31499" cy="27001"/>
                <a:chOff x="4649289" y="3577398"/>
                <a:chExt cx="31499" cy="27001"/>
              </a:xfrm>
            </p:grpSpPr>
            <p:sp>
              <p:nvSpPr>
                <p:cNvPr id="8208" name="Google Shape;8208;p71"/>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1"/>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71"/>
              <p:cNvGrpSpPr/>
              <p:nvPr/>
            </p:nvGrpSpPr>
            <p:grpSpPr>
              <a:xfrm>
                <a:off x="4605614" y="3639523"/>
                <a:ext cx="31499" cy="26906"/>
                <a:chOff x="4605614" y="3639523"/>
                <a:chExt cx="31499" cy="26906"/>
              </a:xfrm>
            </p:grpSpPr>
            <p:sp>
              <p:nvSpPr>
                <p:cNvPr id="8211" name="Google Shape;8211;p71"/>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1"/>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71"/>
              <p:cNvGrpSpPr/>
              <p:nvPr/>
            </p:nvGrpSpPr>
            <p:grpSpPr>
              <a:xfrm>
                <a:off x="4785149" y="3618846"/>
                <a:ext cx="26930" cy="26843"/>
                <a:chOff x="4785149" y="3618846"/>
                <a:chExt cx="26930" cy="26843"/>
              </a:xfrm>
            </p:grpSpPr>
            <p:sp>
              <p:nvSpPr>
                <p:cNvPr id="8214" name="Google Shape;8214;p71"/>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1"/>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71"/>
              <p:cNvGrpSpPr/>
              <p:nvPr/>
            </p:nvGrpSpPr>
            <p:grpSpPr>
              <a:xfrm>
                <a:off x="4810167" y="3601567"/>
                <a:ext cx="31405" cy="26898"/>
                <a:chOff x="4810167" y="3601567"/>
                <a:chExt cx="31405" cy="26898"/>
              </a:xfrm>
            </p:grpSpPr>
            <p:sp>
              <p:nvSpPr>
                <p:cNvPr id="8217" name="Google Shape;8217;p71"/>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1"/>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71"/>
              <p:cNvGrpSpPr/>
              <p:nvPr/>
            </p:nvGrpSpPr>
            <p:grpSpPr>
              <a:xfrm>
                <a:off x="4831002" y="3373230"/>
                <a:ext cx="31405" cy="26898"/>
                <a:chOff x="4831002" y="3373230"/>
                <a:chExt cx="31405" cy="26898"/>
              </a:xfrm>
            </p:grpSpPr>
            <p:sp>
              <p:nvSpPr>
                <p:cNvPr id="8220" name="Google Shape;8220;p71"/>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1"/>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71"/>
              <p:cNvGrpSpPr/>
              <p:nvPr/>
            </p:nvGrpSpPr>
            <p:grpSpPr>
              <a:xfrm>
                <a:off x="4719311" y="3355054"/>
                <a:ext cx="31499" cy="27001"/>
                <a:chOff x="4719311" y="3355054"/>
                <a:chExt cx="31499" cy="27001"/>
              </a:xfrm>
            </p:grpSpPr>
            <p:sp>
              <p:nvSpPr>
                <p:cNvPr id="8223" name="Google Shape;8223;p71"/>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1"/>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71"/>
              <p:cNvGrpSpPr/>
              <p:nvPr/>
            </p:nvGrpSpPr>
            <p:grpSpPr>
              <a:xfrm>
                <a:off x="4798755" y="3450260"/>
                <a:ext cx="26930" cy="26930"/>
                <a:chOff x="4798755" y="3450260"/>
                <a:chExt cx="26930" cy="26930"/>
              </a:xfrm>
            </p:grpSpPr>
            <p:sp>
              <p:nvSpPr>
                <p:cNvPr id="8226" name="Google Shape;8226;p71"/>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1"/>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71"/>
              <p:cNvGrpSpPr/>
              <p:nvPr/>
            </p:nvGrpSpPr>
            <p:grpSpPr>
              <a:xfrm>
                <a:off x="4645576" y="3467555"/>
                <a:ext cx="31405" cy="26953"/>
                <a:chOff x="4645576" y="3467555"/>
                <a:chExt cx="31405" cy="26953"/>
              </a:xfrm>
            </p:grpSpPr>
            <p:sp>
              <p:nvSpPr>
                <p:cNvPr id="8229" name="Google Shape;8229;p71"/>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1"/>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71"/>
              <p:cNvGrpSpPr/>
              <p:nvPr/>
            </p:nvGrpSpPr>
            <p:grpSpPr>
              <a:xfrm>
                <a:off x="4687631" y="3583965"/>
                <a:ext cx="31499" cy="26898"/>
                <a:chOff x="4687631" y="3583965"/>
                <a:chExt cx="31499" cy="26898"/>
              </a:xfrm>
            </p:grpSpPr>
            <p:sp>
              <p:nvSpPr>
                <p:cNvPr id="8232" name="Google Shape;8232;p71"/>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1"/>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71"/>
              <p:cNvGrpSpPr/>
              <p:nvPr/>
            </p:nvGrpSpPr>
            <p:grpSpPr>
              <a:xfrm>
                <a:off x="4719311" y="3471314"/>
                <a:ext cx="31499" cy="27001"/>
                <a:chOff x="4719311" y="3471314"/>
                <a:chExt cx="31499" cy="27001"/>
              </a:xfrm>
            </p:grpSpPr>
            <p:sp>
              <p:nvSpPr>
                <p:cNvPr id="8235" name="Google Shape;8235;p71"/>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1"/>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71"/>
              <p:cNvGrpSpPr/>
              <p:nvPr/>
            </p:nvGrpSpPr>
            <p:grpSpPr>
              <a:xfrm>
                <a:off x="4719311" y="3434404"/>
                <a:ext cx="31499" cy="26898"/>
                <a:chOff x="4719311" y="3434404"/>
                <a:chExt cx="31499" cy="26898"/>
              </a:xfrm>
            </p:grpSpPr>
            <p:sp>
              <p:nvSpPr>
                <p:cNvPr id="8238" name="Google Shape;8238;p71"/>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1"/>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71"/>
              <p:cNvGrpSpPr/>
              <p:nvPr/>
            </p:nvGrpSpPr>
            <p:grpSpPr>
              <a:xfrm>
                <a:off x="4768876" y="3401772"/>
                <a:ext cx="31499" cy="26898"/>
                <a:chOff x="4768876" y="3401772"/>
                <a:chExt cx="31499" cy="26898"/>
              </a:xfrm>
            </p:grpSpPr>
            <p:sp>
              <p:nvSpPr>
                <p:cNvPr id="8241" name="Google Shape;8241;p71"/>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1"/>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3" name="Google Shape;8243;p71"/>
              <p:cNvGrpSpPr/>
              <p:nvPr/>
            </p:nvGrpSpPr>
            <p:grpSpPr>
              <a:xfrm>
                <a:off x="4762214" y="3471377"/>
                <a:ext cx="26938" cy="26938"/>
                <a:chOff x="4762214" y="3471377"/>
                <a:chExt cx="26938" cy="26938"/>
              </a:xfrm>
            </p:grpSpPr>
            <p:sp>
              <p:nvSpPr>
                <p:cNvPr id="8244" name="Google Shape;8244;p71"/>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1"/>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6" name="Google Shape;8246;p71"/>
              <p:cNvGrpSpPr/>
              <p:nvPr/>
            </p:nvGrpSpPr>
            <p:grpSpPr>
              <a:xfrm>
                <a:off x="4790473" y="3344782"/>
                <a:ext cx="31405" cy="26898"/>
                <a:chOff x="4790473" y="3344782"/>
                <a:chExt cx="31405" cy="26898"/>
              </a:xfrm>
            </p:grpSpPr>
            <p:sp>
              <p:nvSpPr>
                <p:cNvPr id="8247" name="Google Shape;8247;p71"/>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1"/>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71"/>
              <p:cNvGrpSpPr/>
              <p:nvPr/>
            </p:nvGrpSpPr>
            <p:grpSpPr>
              <a:xfrm>
                <a:off x="4823774" y="3950733"/>
                <a:ext cx="37398" cy="32034"/>
                <a:chOff x="4823774" y="3950733"/>
                <a:chExt cx="37398" cy="32034"/>
              </a:xfrm>
            </p:grpSpPr>
            <p:sp>
              <p:nvSpPr>
                <p:cNvPr id="8250" name="Google Shape;8250;p71"/>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1"/>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2" name="Google Shape;8252;p71"/>
              <p:cNvGrpSpPr/>
              <p:nvPr/>
            </p:nvGrpSpPr>
            <p:grpSpPr>
              <a:xfrm>
                <a:off x="4823396" y="4110566"/>
                <a:ext cx="31405" cy="26906"/>
                <a:chOff x="4823396" y="4110566"/>
                <a:chExt cx="31405" cy="26906"/>
              </a:xfrm>
            </p:grpSpPr>
            <p:sp>
              <p:nvSpPr>
                <p:cNvPr id="8253" name="Google Shape;8253;p71"/>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1"/>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71"/>
              <p:cNvGrpSpPr/>
              <p:nvPr/>
            </p:nvGrpSpPr>
            <p:grpSpPr>
              <a:xfrm>
                <a:off x="4838332" y="3821150"/>
                <a:ext cx="31499" cy="26898"/>
                <a:chOff x="4838332" y="3821150"/>
                <a:chExt cx="31499" cy="26898"/>
              </a:xfrm>
            </p:grpSpPr>
            <p:sp>
              <p:nvSpPr>
                <p:cNvPr id="8256" name="Google Shape;8256;p71"/>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1"/>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71"/>
              <p:cNvGrpSpPr/>
              <p:nvPr/>
            </p:nvGrpSpPr>
            <p:grpSpPr>
              <a:xfrm>
                <a:off x="4661275" y="3815007"/>
                <a:ext cx="36824" cy="31523"/>
                <a:chOff x="4661275" y="3815007"/>
                <a:chExt cx="36824" cy="31523"/>
              </a:xfrm>
            </p:grpSpPr>
            <p:sp>
              <p:nvSpPr>
                <p:cNvPr id="8259" name="Google Shape;8259;p71"/>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1"/>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1" name="Google Shape;8261;p71"/>
              <p:cNvGrpSpPr/>
              <p:nvPr/>
            </p:nvGrpSpPr>
            <p:grpSpPr>
              <a:xfrm>
                <a:off x="4558998" y="3851037"/>
                <a:ext cx="33591" cy="28699"/>
                <a:chOff x="4558998" y="3851037"/>
                <a:chExt cx="33591" cy="28699"/>
              </a:xfrm>
            </p:grpSpPr>
            <p:sp>
              <p:nvSpPr>
                <p:cNvPr id="8262" name="Google Shape;8262;p71"/>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1"/>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71"/>
              <p:cNvGrpSpPr/>
              <p:nvPr/>
            </p:nvGrpSpPr>
            <p:grpSpPr>
              <a:xfrm>
                <a:off x="4696762" y="3638587"/>
                <a:ext cx="33591" cy="28794"/>
                <a:chOff x="4696762" y="3638587"/>
                <a:chExt cx="33591" cy="28794"/>
              </a:xfrm>
            </p:grpSpPr>
            <p:sp>
              <p:nvSpPr>
                <p:cNvPr id="8265" name="Google Shape;8265;p71"/>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1"/>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7" name="Google Shape;8267;p71"/>
              <p:cNvGrpSpPr/>
              <p:nvPr/>
            </p:nvGrpSpPr>
            <p:grpSpPr>
              <a:xfrm>
                <a:off x="4929479" y="3939140"/>
                <a:ext cx="33497" cy="28692"/>
                <a:chOff x="4929479" y="3939140"/>
                <a:chExt cx="33497" cy="28692"/>
              </a:xfrm>
            </p:grpSpPr>
            <p:sp>
              <p:nvSpPr>
                <p:cNvPr id="8268" name="Google Shape;8268;p71"/>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1"/>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0" name="Google Shape;8270;p71"/>
              <p:cNvGrpSpPr/>
              <p:nvPr/>
            </p:nvGrpSpPr>
            <p:grpSpPr>
              <a:xfrm>
                <a:off x="4907119" y="3986039"/>
                <a:ext cx="33497" cy="28699"/>
                <a:chOff x="4907119" y="3986039"/>
                <a:chExt cx="33497" cy="28699"/>
              </a:xfrm>
            </p:grpSpPr>
            <p:sp>
              <p:nvSpPr>
                <p:cNvPr id="8271" name="Google Shape;8271;p71"/>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1"/>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71"/>
              <p:cNvGrpSpPr/>
              <p:nvPr/>
            </p:nvGrpSpPr>
            <p:grpSpPr>
              <a:xfrm>
                <a:off x="4911783" y="4048102"/>
                <a:ext cx="33591" cy="28762"/>
                <a:chOff x="4911783" y="4048102"/>
                <a:chExt cx="33591" cy="28762"/>
              </a:xfrm>
            </p:grpSpPr>
            <p:sp>
              <p:nvSpPr>
                <p:cNvPr id="8274" name="Google Shape;8274;p71"/>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1"/>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6" name="Google Shape;8276;p71"/>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1"/>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8" name="Google Shape;8278;p71"/>
              <p:cNvGrpSpPr/>
              <p:nvPr/>
            </p:nvGrpSpPr>
            <p:grpSpPr>
              <a:xfrm>
                <a:off x="4762623" y="3837847"/>
                <a:ext cx="42416" cy="36273"/>
                <a:chOff x="4762623" y="3837847"/>
                <a:chExt cx="42416" cy="36273"/>
              </a:xfrm>
            </p:grpSpPr>
            <p:sp>
              <p:nvSpPr>
                <p:cNvPr id="8279" name="Google Shape;8279;p71"/>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1"/>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71"/>
              <p:cNvGrpSpPr/>
              <p:nvPr/>
            </p:nvGrpSpPr>
            <p:grpSpPr>
              <a:xfrm>
                <a:off x="4746044" y="4104966"/>
                <a:ext cx="33497" cy="28699"/>
                <a:chOff x="4746044" y="4104966"/>
                <a:chExt cx="33497" cy="28699"/>
              </a:xfrm>
            </p:grpSpPr>
            <p:sp>
              <p:nvSpPr>
                <p:cNvPr id="8282" name="Google Shape;8282;p71"/>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1"/>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71"/>
              <p:cNvGrpSpPr/>
              <p:nvPr/>
            </p:nvGrpSpPr>
            <p:grpSpPr>
              <a:xfrm>
                <a:off x="4859646" y="4162554"/>
                <a:ext cx="33591" cy="28762"/>
                <a:chOff x="4859646" y="4162554"/>
                <a:chExt cx="33591" cy="28762"/>
              </a:xfrm>
            </p:grpSpPr>
            <p:sp>
              <p:nvSpPr>
                <p:cNvPr id="8285" name="Google Shape;8285;p71"/>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1"/>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87" name="Google Shape;8287;p71"/>
            <p:cNvGrpSpPr/>
            <p:nvPr/>
          </p:nvGrpSpPr>
          <p:grpSpPr>
            <a:xfrm>
              <a:off x="3597785" y="3274438"/>
              <a:ext cx="855610" cy="1122100"/>
              <a:chOff x="3597785" y="3274438"/>
              <a:chExt cx="855610" cy="1122100"/>
            </a:xfrm>
          </p:grpSpPr>
          <p:grpSp>
            <p:nvGrpSpPr>
              <p:cNvPr id="8288" name="Google Shape;8288;p71"/>
              <p:cNvGrpSpPr/>
              <p:nvPr/>
            </p:nvGrpSpPr>
            <p:grpSpPr>
              <a:xfrm>
                <a:off x="3617857" y="3284717"/>
                <a:ext cx="826785" cy="1099165"/>
                <a:chOff x="3617857" y="3284717"/>
                <a:chExt cx="826785" cy="1099165"/>
              </a:xfrm>
            </p:grpSpPr>
            <p:sp>
              <p:nvSpPr>
                <p:cNvPr id="8289" name="Google Shape;8289;p71"/>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1"/>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1"/>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1"/>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1"/>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1"/>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1"/>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1"/>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1"/>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1"/>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1"/>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1"/>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1"/>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1"/>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1"/>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1"/>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1"/>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1"/>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1"/>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1"/>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1"/>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1"/>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1"/>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1"/>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1"/>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1"/>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1"/>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1"/>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1"/>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1"/>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1"/>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1"/>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1"/>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1"/>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1"/>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1"/>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1"/>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1"/>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1"/>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1"/>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1"/>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1"/>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1"/>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1"/>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1"/>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1"/>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1"/>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1"/>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1"/>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1"/>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1"/>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1"/>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1"/>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1"/>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1"/>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1"/>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71"/>
              <p:cNvGrpSpPr/>
              <p:nvPr/>
            </p:nvGrpSpPr>
            <p:grpSpPr>
              <a:xfrm>
                <a:off x="4180904" y="4251758"/>
                <a:ext cx="37783" cy="32420"/>
                <a:chOff x="4180904" y="4251758"/>
                <a:chExt cx="37783" cy="32420"/>
              </a:xfrm>
            </p:grpSpPr>
            <p:sp>
              <p:nvSpPr>
                <p:cNvPr id="8346" name="Google Shape;8346;p71"/>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1"/>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71"/>
              <p:cNvGrpSpPr/>
              <p:nvPr/>
            </p:nvGrpSpPr>
            <p:grpSpPr>
              <a:xfrm>
                <a:off x="4201644" y="4081324"/>
                <a:ext cx="37783" cy="32364"/>
                <a:chOff x="4201644" y="4081324"/>
                <a:chExt cx="37783" cy="32364"/>
              </a:xfrm>
            </p:grpSpPr>
            <p:sp>
              <p:nvSpPr>
                <p:cNvPr id="8349" name="Google Shape;8349;p71"/>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1"/>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71"/>
              <p:cNvGrpSpPr/>
              <p:nvPr/>
            </p:nvGrpSpPr>
            <p:grpSpPr>
              <a:xfrm>
                <a:off x="4284416" y="3887428"/>
                <a:ext cx="37783" cy="32451"/>
                <a:chOff x="4284416" y="3887428"/>
                <a:chExt cx="37783" cy="32451"/>
              </a:xfrm>
            </p:grpSpPr>
            <p:sp>
              <p:nvSpPr>
                <p:cNvPr id="8352" name="Google Shape;8352;p71"/>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1"/>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71"/>
              <p:cNvGrpSpPr/>
              <p:nvPr/>
            </p:nvGrpSpPr>
            <p:grpSpPr>
              <a:xfrm>
                <a:off x="4223721" y="3860404"/>
                <a:ext cx="37870" cy="32364"/>
                <a:chOff x="4223721" y="3860404"/>
                <a:chExt cx="37870" cy="32364"/>
              </a:xfrm>
            </p:grpSpPr>
            <p:sp>
              <p:nvSpPr>
                <p:cNvPr id="8355" name="Google Shape;8355;p71"/>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1"/>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7" name="Google Shape;8357;p71"/>
              <p:cNvGrpSpPr/>
              <p:nvPr/>
            </p:nvGrpSpPr>
            <p:grpSpPr>
              <a:xfrm>
                <a:off x="4104889" y="3699242"/>
                <a:ext cx="37776" cy="32357"/>
                <a:chOff x="4104889" y="3699242"/>
                <a:chExt cx="37776" cy="32357"/>
              </a:xfrm>
            </p:grpSpPr>
            <p:sp>
              <p:nvSpPr>
                <p:cNvPr id="8358" name="Google Shape;8358;p71"/>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1"/>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71"/>
              <p:cNvGrpSpPr/>
              <p:nvPr/>
            </p:nvGrpSpPr>
            <p:grpSpPr>
              <a:xfrm>
                <a:off x="4143608" y="3475121"/>
                <a:ext cx="37878" cy="32420"/>
                <a:chOff x="4143608" y="3475121"/>
                <a:chExt cx="37878" cy="32420"/>
              </a:xfrm>
            </p:grpSpPr>
            <p:sp>
              <p:nvSpPr>
                <p:cNvPr id="8361" name="Google Shape;8361;p71"/>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1"/>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3" name="Google Shape;8363;p71"/>
              <p:cNvGrpSpPr/>
              <p:nvPr/>
            </p:nvGrpSpPr>
            <p:grpSpPr>
              <a:xfrm>
                <a:off x="4217248" y="3570893"/>
                <a:ext cx="37776" cy="32364"/>
                <a:chOff x="4217248" y="3570893"/>
                <a:chExt cx="37776" cy="32364"/>
              </a:xfrm>
            </p:grpSpPr>
            <p:sp>
              <p:nvSpPr>
                <p:cNvPr id="8364" name="Google Shape;8364;p71"/>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1"/>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71"/>
              <p:cNvGrpSpPr/>
              <p:nvPr/>
            </p:nvGrpSpPr>
            <p:grpSpPr>
              <a:xfrm>
                <a:off x="4255307" y="3431612"/>
                <a:ext cx="37776" cy="32451"/>
                <a:chOff x="4255307" y="3431612"/>
                <a:chExt cx="37776" cy="32451"/>
              </a:xfrm>
            </p:grpSpPr>
            <p:sp>
              <p:nvSpPr>
                <p:cNvPr id="8367" name="Google Shape;8367;p71"/>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1"/>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71"/>
              <p:cNvGrpSpPr/>
              <p:nvPr/>
            </p:nvGrpSpPr>
            <p:grpSpPr>
              <a:xfrm>
                <a:off x="3853052" y="3577398"/>
                <a:ext cx="37776" cy="32420"/>
                <a:chOff x="3853052" y="3577398"/>
                <a:chExt cx="37776" cy="32420"/>
              </a:xfrm>
            </p:grpSpPr>
            <p:sp>
              <p:nvSpPr>
                <p:cNvPr id="8370" name="Google Shape;8370;p71"/>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1"/>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71"/>
              <p:cNvGrpSpPr/>
              <p:nvPr/>
            </p:nvGrpSpPr>
            <p:grpSpPr>
              <a:xfrm>
                <a:off x="4039908" y="3412107"/>
                <a:ext cx="37776" cy="32357"/>
                <a:chOff x="4039908" y="3412107"/>
                <a:chExt cx="37776" cy="32357"/>
              </a:xfrm>
            </p:grpSpPr>
            <p:sp>
              <p:nvSpPr>
                <p:cNvPr id="8373" name="Google Shape;8373;p71"/>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1"/>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71"/>
              <p:cNvGrpSpPr/>
              <p:nvPr/>
            </p:nvGrpSpPr>
            <p:grpSpPr>
              <a:xfrm>
                <a:off x="4017360" y="3342061"/>
                <a:ext cx="37870" cy="32380"/>
                <a:chOff x="4017360" y="3342061"/>
                <a:chExt cx="37870" cy="32380"/>
              </a:xfrm>
            </p:grpSpPr>
            <p:sp>
              <p:nvSpPr>
                <p:cNvPr id="8376" name="Google Shape;8376;p71"/>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1"/>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8" name="Google Shape;8378;p71"/>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1"/>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0" name="Google Shape;8380;p71"/>
              <p:cNvGrpSpPr/>
              <p:nvPr/>
            </p:nvGrpSpPr>
            <p:grpSpPr>
              <a:xfrm>
                <a:off x="3750870" y="3418650"/>
                <a:ext cx="37776" cy="32380"/>
                <a:chOff x="3750870" y="3418650"/>
                <a:chExt cx="37776" cy="32380"/>
              </a:xfrm>
            </p:grpSpPr>
            <p:sp>
              <p:nvSpPr>
                <p:cNvPr id="8381" name="Google Shape;8381;p71"/>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1"/>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71"/>
              <p:cNvGrpSpPr/>
              <p:nvPr/>
            </p:nvGrpSpPr>
            <p:grpSpPr>
              <a:xfrm>
                <a:off x="3632509" y="3274438"/>
                <a:ext cx="37783" cy="32357"/>
                <a:chOff x="3632509" y="3274438"/>
                <a:chExt cx="37783" cy="32357"/>
              </a:xfrm>
            </p:grpSpPr>
            <p:sp>
              <p:nvSpPr>
                <p:cNvPr id="8384" name="Google Shape;8384;p71"/>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1"/>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71"/>
              <p:cNvGrpSpPr/>
              <p:nvPr/>
            </p:nvGrpSpPr>
            <p:grpSpPr>
              <a:xfrm>
                <a:off x="3906424" y="3297561"/>
                <a:ext cx="37776" cy="32451"/>
                <a:chOff x="3906424" y="3297561"/>
                <a:chExt cx="37776" cy="32451"/>
              </a:xfrm>
            </p:grpSpPr>
            <p:sp>
              <p:nvSpPr>
                <p:cNvPr id="8387" name="Google Shape;8387;p71"/>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1"/>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71"/>
              <p:cNvGrpSpPr/>
              <p:nvPr/>
            </p:nvGrpSpPr>
            <p:grpSpPr>
              <a:xfrm>
                <a:off x="3866084" y="3412107"/>
                <a:ext cx="37776" cy="32357"/>
                <a:chOff x="3866084" y="3412107"/>
                <a:chExt cx="37776" cy="32357"/>
              </a:xfrm>
            </p:grpSpPr>
            <p:sp>
              <p:nvSpPr>
                <p:cNvPr id="8390" name="Google Shape;8390;p71"/>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1"/>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71"/>
              <p:cNvGrpSpPr/>
              <p:nvPr/>
            </p:nvGrpSpPr>
            <p:grpSpPr>
              <a:xfrm>
                <a:off x="4023919" y="3766409"/>
                <a:ext cx="37783" cy="32357"/>
                <a:chOff x="4023919" y="3766409"/>
                <a:chExt cx="37783" cy="32357"/>
              </a:xfrm>
            </p:grpSpPr>
            <p:sp>
              <p:nvSpPr>
                <p:cNvPr id="8393" name="Google Shape;8393;p71"/>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1"/>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71"/>
              <p:cNvGrpSpPr/>
              <p:nvPr/>
            </p:nvGrpSpPr>
            <p:grpSpPr>
              <a:xfrm>
                <a:off x="3973882" y="3779449"/>
                <a:ext cx="37776" cy="32357"/>
                <a:chOff x="3973882" y="3779449"/>
                <a:chExt cx="37776" cy="32357"/>
              </a:xfrm>
            </p:grpSpPr>
            <p:sp>
              <p:nvSpPr>
                <p:cNvPr id="8396" name="Google Shape;8396;p71"/>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1"/>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71"/>
              <p:cNvGrpSpPr/>
              <p:nvPr/>
            </p:nvGrpSpPr>
            <p:grpSpPr>
              <a:xfrm>
                <a:off x="4073398" y="3838028"/>
                <a:ext cx="37776" cy="32380"/>
                <a:chOff x="4073398" y="3838028"/>
                <a:chExt cx="37776" cy="32380"/>
              </a:xfrm>
            </p:grpSpPr>
            <p:sp>
              <p:nvSpPr>
                <p:cNvPr id="8399" name="Google Shape;8399;p71"/>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1"/>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71"/>
              <p:cNvGrpSpPr/>
              <p:nvPr/>
            </p:nvGrpSpPr>
            <p:grpSpPr>
              <a:xfrm>
                <a:off x="4342672" y="4144496"/>
                <a:ext cx="37752" cy="32364"/>
                <a:chOff x="4342672" y="4144496"/>
                <a:chExt cx="37752" cy="32364"/>
              </a:xfrm>
            </p:grpSpPr>
            <p:sp>
              <p:nvSpPr>
                <p:cNvPr id="8402" name="Google Shape;8402;p71"/>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1"/>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71"/>
              <p:cNvGrpSpPr/>
              <p:nvPr/>
            </p:nvGrpSpPr>
            <p:grpSpPr>
              <a:xfrm>
                <a:off x="4406386" y="4056872"/>
                <a:ext cx="37783" cy="32364"/>
                <a:chOff x="4406386" y="4056872"/>
                <a:chExt cx="37783" cy="32364"/>
              </a:xfrm>
            </p:grpSpPr>
            <p:sp>
              <p:nvSpPr>
                <p:cNvPr id="8405" name="Google Shape;8405;p71"/>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1"/>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71"/>
              <p:cNvGrpSpPr/>
              <p:nvPr/>
            </p:nvGrpSpPr>
            <p:grpSpPr>
              <a:xfrm>
                <a:off x="4284416" y="4245254"/>
                <a:ext cx="37783" cy="32357"/>
                <a:chOff x="4284416" y="4245254"/>
                <a:chExt cx="37783" cy="32357"/>
              </a:xfrm>
            </p:grpSpPr>
            <p:sp>
              <p:nvSpPr>
                <p:cNvPr id="8408" name="Google Shape;8408;p71"/>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1"/>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71"/>
              <p:cNvGrpSpPr/>
              <p:nvPr/>
            </p:nvGrpSpPr>
            <p:grpSpPr>
              <a:xfrm>
                <a:off x="4219057" y="4331258"/>
                <a:ext cx="37776" cy="32364"/>
                <a:chOff x="4219057" y="4331258"/>
                <a:chExt cx="37776" cy="32364"/>
              </a:xfrm>
            </p:grpSpPr>
            <p:sp>
              <p:nvSpPr>
                <p:cNvPr id="8411" name="Google Shape;8411;p71"/>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1"/>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71"/>
              <p:cNvGrpSpPr/>
              <p:nvPr/>
            </p:nvGrpSpPr>
            <p:grpSpPr>
              <a:xfrm>
                <a:off x="4204122" y="4141688"/>
                <a:ext cx="33497" cy="28699"/>
                <a:chOff x="4204122" y="4141688"/>
                <a:chExt cx="33497" cy="28699"/>
              </a:xfrm>
            </p:grpSpPr>
            <p:sp>
              <p:nvSpPr>
                <p:cNvPr id="8414" name="Google Shape;8414;p71"/>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1"/>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71"/>
              <p:cNvGrpSpPr/>
              <p:nvPr/>
            </p:nvGrpSpPr>
            <p:grpSpPr>
              <a:xfrm>
                <a:off x="4301546" y="4003869"/>
                <a:ext cx="38916" cy="33324"/>
                <a:chOff x="4301546" y="4003869"/>
                <a:chExt cx="38916" cy="33324"/>
              </a:xfrm>
            </p:grpSpPr>
            <p:sp>
              <p:nvSpPr>
                <p:cNvPr id="8417" name="Google Shape;8417;p71"/>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1"/>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71"/>
              <p:cNvGrpSpPr/>
              <p:nvPr/>
            </p:nvGrpSpPr>
            <p:grpSpPr>
              <a:xfrm>
                <a:off x="4210681" y="3924669"/>
                <a:ext cx="36549" cy="31366"/>
                <a:chOff x="4210681" y="3924669"/>
                <a:chExt cx="36549" cy="31366"/>
              </a:xfrm>
            </p:grpSpPr>
            <p:sp>
              <p:nvSpPr>
                <p:cNvPr id="8420" name="Google Shape;8420;p71"/>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1"/>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71"/>
              <p:cNvGrpSpPr/>
              <p:nvPr/>
            </p:nvGrpSpPr>
            <p:grpSpPr>
              <a:xfrm>
                <a:off x="3987771" y="3628874"/>
                <a:ext cx="31499" cy="26993"/>
                <a:chOff x="3987771" y="3628874"/>
                <a:chExt cx="31499" cy="26993"/>
              </a:xfrm>
            </p:grpSpPr>
            <p:sp>
              <p:nvSpPr>
                <p:cNvPr id="8423" name="Google Shape;8423;p71"/>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1"/>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71"/>
              <p:cNvGrpSpPr/>
              <p:nvPr/>
            </p:nvGrpSpPr>
            <p:grpSpPr>
              <a:xfrm>
                <a:off x="4087382" y="3775674"/>
                <a:ext cx="31405" cy="26898"/>
                <a:chOff x="4087382" y="3775674"/>
                <a:chExt cx="31405" cy="26898"/>
              </a:xfrm>
            </p:grpSpPr>
            <p:sp>
              <p:nvSpPr>
                <p:cNvPr id="8426" name="Google Shape;8426;p71"/>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1"/>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71"/>
              <p:cNvGrpSpPr/>
              <p:nvPr/>
            </p:nvGrpSpPr>
            <p:grpSpPr>
              <a:xfrm>
                <a:off x="4118873" y="3856637"/>
                <a:ext cx="31405" cy="26906"/>
                <a:chOff x="4118873" y="3856637"/>
                <a:chExt cx="31405" cy="26906"/>
              </a:xfrm>
            </p:grpSpPr>
            <p:sp>
              <p:nvSpPr>
                <p:cNvPr id="8429" name="Google Shape;8429;p71"/>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1"/>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71"/>
              <p:cNvGrpSpPr/>
              <p:nvPr/>
            </p:nvGrpSpPr>
            <p:grpSpPr>
              <a:xfrm>
                <a:off x="4168541" y="3639523"/>
                <a:ext cx="31499" cy="26906"/>
                <a:chOff x="4168541" y="3639523"/>
                <a:chExt cx="31499" cy="26906"/>
              </a:xfrm>
            </p:grpSpPr>
            <p:sp>
              <p:nvSpPr>
                <p:cNvPr id="8432" name="Google Shape;8432;p71"/>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1"/>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71"/>
              <p:cNvGrpSpPr/>
              <p:nvPr/>
            </p:nvGrpSpPr>
            <p:grpSpPr>
              <a:xfrm>
                <a:off x="3965789" y="3393545"/>
                <a:ext cx="31405" cy="26945"/>
                <a:chOff x="3965789" y="3393545"/>
                <a:chExt cx="31405" cy="26945"/>
              </a:xfrm>
            </p:grpSpPr>
            <p:sp>
              <p:nvSpPr>
                <p:cNvPr id="8435" name="Google Shape;8435;p71"/>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1"/>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71"/>
              <p:cNvGrpSpPr/>
              <p:nvPr/>
            </p:nvGrpSpPr>
            <p:grpSpPr>
              <a:xfrm>
                <a:off x="3925166" y="3491008"/>
                <a:ext cx="31405" cy="27001"/>
                <a:chOff x="3925166" y="3491008"/>
                <a:chExt cx="31405" cy="27001"/>
              </a:xfrm>
            </p:grpSpPr>
            <p:sp>
              <p:nvSpPr>
                <p:cNvPr id="8438" name="Google Shape;8438;p71"/>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1"/>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71"/>
              <p:cNvGrpSpPr/>
              <p:nvPr/>
            </p:nvGrpSpPr>
            <p:grpSpPr>
              <a:xfrm>
                <a:off x="3682845" y="3340976"/>
                <a:ext cx="31397" cy="26898"/>
                <a:chOff x="3682845" y="3340976"/>
                <a:chExt cx="31397" cy="26898"/>
              </a:xfrm>
            </p:grpSpPr>
            <p:sp>
              <p:nvSpPr>
                <p:cNvPr id="8441" name="Google Shape;8441;p71"/>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1"/>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71"/>
              <p:cNvGrpSpPr/>
              <p:nvPr/>
            </p:nvGrpSpPr>
            <p:grpSpPr>
              <a:xfrm>
                <a:off x="3795393" y="3353725"/>
                <a:ext cx="31499" cy="26993"/>
                <a:chOff x="3795393" y="3353725"/>
                <a:chExt cx="31499" cy="26993"/>
              </a:xfrm>
            </p:grpSpPr>
            <p:sp>
              <p:nvSpPr>
                <p:cNvPr id="8444" name="Google Shape;8444;p71"/>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1"/>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71"/>
              <p:cNvGrpSpPr/>
              <p:nvPr/>
            </p:nvGrpSpPr>
            <p:grpSpPr>
              <a:xfrm>
                <a:off x="4176909" y="4363221"/>
                <a:ext cx="38924" cy="33316"/>
                <a:chOff x="4176909" y="4363221"/>
                <a:chExt cx="38924" cy="33316"/>
              </a:xfrm>
            </p:grpSpPr>
            <p:sp>
              <p:nvSpPr>
                <p:cNvPr id="8447" name="Google Shape;8447;p71"/>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1"/>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71"/>
              <p:cNvGrpSpPr/>
              <p:nvPr/>
            </p:nvGrpSpPr>
            <p:grpSpPr>
              <a:xfrm>
                <a:off x="4226191" y="4007660"/>
                <a:ext cx="33560" cy="28770"/>
                <a:chOff x="4226191" y="4007660"/>
                <a:chExt cx="33560" cy="28770"/>
              </a:xfrm>
            </p:grpSpPr>
            <p:sp>
              <p:nvSpPr>
                <p:cNvPr id="8450" name="Google Shape;8450;p71"/>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1"/>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71"/>
              <p:cNvGrpSpPr/>
              <p:nvPr/>
            </p:nvGrpSpPr>
            <p:grpSpPr>
              <a:xfrm>
                <a:off x="3597785" y="3377045"/>
                <a:ext cx="33591" cy="28699"/>
                <a:chOff x="3597785" y="3377045"/>
                <a:chExt cx="33591" cy="28699"/>
              </a:xfrm>
            </p:grpSpPr>
            <p:sp>
              <p:nvSpPr>
                <p:cNvPr id="8453" name="Google Shape;8453;p71"/>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1"/>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71"/>
              <p:cNvGrpSpPr/>
              <p:nvPr/>
            </p:nvGrpSpPr>
            <p:grpSpPr>
              <a:xfrm>
                <a:off x="3887870" y="3669796"/>
                <a:ext cx="33591" cy="28692"/>
                <a:chOff x="3887870" y="3669796"/>
                <a:chExt cx="33591" cy="28692"/>
              </a:xfrm>
            </p:grpSpPr>
            <p:sp>
              <p:nvSpPr>
                <p:cNvPr id="8456" name="Google Shape;8456;p71"/>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1"/>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71"/>
              <p:cNvGrpSpPr/>
              <p:nvPr/>
            </p:nvGrpSpPr>
            <p:grpSpPr>
              <a:xfrm>
                <a:off x="3818320" y="3481625"/>
                <a:ext cx="33497" cy="28770"/>
                <a:chOff x="3818320" y="3481625"/>
                <a:chExt cx="33497" cy="28770"/>
              </a:xfrm>
            </p:grpSpPr>
            <p:sp>
              <p:nvSpPr>
                <p:cNvPr id="8459" name="Google Shape;8459;p71"/>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1"/>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71"/>
              <p:cNvGrpSpPr/>
              <p:nvPr/>
            </p:nvGrpSpPr>
            <p:grpSpPr>
              <a:xfrm>
                <a:off x="4278139" y="4120948"/>
                <a:ext cx="37492" cy="32129"/>
                <a:chOff x="4278139" y="4120948"/>
                <a:chExt cx="37492" cy="32129"/>
              </a:xfrm>
            </p:grpSpPr>
            <p:sp>
              <p:nvSpPr>
                <p:cNvPr id="8462" name="Google Shape;8462;p71"/>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1"/>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71"/>
              <p:cNvGrpSpPr/>
              <p:nvPr/>
            </p:nvGrpSpPr>
            <p:grpSpPr>
              <a:xfrm>
                <a:off x="4419898" y="3977388"/>
                <a:ext cx="33497" cy="28692"/>
                <a:chOff x="4419898" y="3977388"/>
                <a:chExt cx="33497" cy="28692"/>
              </a:xfrm>
            </p:grpSpPr>
            <p:sp>
              <p:nvSpPr>
                <p:cNvPr id="8465" name="Google Shape;8465;p71"/>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1"/>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71"/>
              <p:cNvGrpSpPr/>
              <p:nvPr/>
            </p:nvGrpSpPr>
            <p:grpSpPr>
              <a:xfrm>
                <a:off x="4158930" y="4034684"/>
                <a:ext cx="33497" cy="28762"/>
                <a:chOff x="4158930" y="4034684"/>
                <a:chExt cx="33497" cy="28762"/>
              </a:xfrm>
            </p:grpSpPr>
            <p:sp>
              <p:nvSpPr>
                <p:cNvPr id="8468" name="Google Shape;8468;p71"/>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1"/>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0" name="Google Shape;8470;p71"/>
              <p:cNvGrpSpPr/>
              <p:nvPr/>
            </p:nvGrpSpPr>
            <p:grpSpPr>
              <a:xfrm>
                <a:off x="4134949" y="3957049"/>
                <a:ext cx="33497" cy="28770"/>
                <a:chOff x="4134949" y="3957049"/>
                <a:chExt cx="33497" cy="28770"/>
              </a:xfrm>
            </p:grpSpPr>
            <p:sp>
              <p:nvSpPr>
                <p:cNvPr id="8471" name="Google Shape;8471;p71"/>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1"/>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71"/>
              <p:cNvGrpSpPr/>
              <p:nvPr/>
            </p:nvGrpSpPr>
            <p:grpSpPr>
              <a:xfrm>
                <a:off x="4193653" y="4184403"/>
                <a:ext cx="43580" cy="37264"/>
                <a:chOff x="4193653" y="4184403"/>
                <a:chExt cx="43580" cy="37264"/>
              </a:xfrm>
            </p:grpSpPr>
            <p:sp>
              <p:nvSpPr>
                <p:cNvPr id="8474" name="Google Shape;8474;p71"/>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1"/>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71"/>
              <p:cNvGrpSpPr/>
              <p:nvPr/>
            </p:nvGrpSpPr>
            <p:grpSpPr>
              <a:xfrm>
                <a:off x="4343600" y="3943844"/>
                <a:ext cx="43580" cy="37312"/>
                <a:chOff x="4343600" y="3943844"/>
                <a:chExt cx="43580" cy="37312"/>
              </a:xfrm>
            </p:grpSpPr>
            <p:sp>
              <p:nvSpPr>
                <p:cNvPr id="8477" name="Google Shape;8477;p71"/>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1"/>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71"/>
              <p:cNvGrpSpPr/>
              <p:nvPr/>
            </p:nvGrpSpPr>
            <p:grpSpPr>
              <a:xfrm>
                <a:off x="4172339" y="3381693"/>
                <a:ext cx="31499" cy="27001"/>
                <a:chOff x="4172339" y="3381693"/>
                <a:chExt cx="31499" cy="27001"/>
              </a:xfrm>
            </p:grpSpPr>
            <p:sp>
              <p:nvSpPr>
                <p:cNvPr id="8480" name="Google Shape;8480;p71"/>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1"/>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Shape 8485"/>
        <p:cNvGrpSpPr/>
        <p:nvPr/>
      </p:nvGrpSpPr>
      <p:grpSpPr>
        <a:xfrm>
          <a:off x="0" y="0"/>
          <a:ext cx="0" cy="0"/>
          <a:chOff x="0" y="0"/>
          <a:chExt cx="0" cy="0"/>
        </a:xfrm>
      </p:grpSpPr>
      <p:grpSp>
        <p:nvGrpSpPr>
          <p:cNvPr id="8486" name="Google Shape;8486;p72"/>
          <p:cNvGrpSpPr/>
          <p:nvPr/>
        </p:nvGrpSpPr>
        <p:grpSpPr>
          <a:xfrm>
            <a:off x="2126623" y="3607908"/>
            <a:ext cx="1102891" cy="760337"/>
            <a:chOff x="4967783" y="2151471"/>
            <a:chExt cx="3920692" cy="2702940"/>
          </a:xfrm>
        </p:grpSpPr>
        <p:grpSp>
          <p:nvGrpSpPr>
            <p:cNvPr id="8487" name="Google Shape;8487;p72"/>
            <p:cNvGrpSpPr/>
            <p:nvPr/>
          </p:nvGrpSpPr>
          <p:grpSpPr>
            <a:xfrm>
              <a:off x="5045709" y="2252109"/>
              <a:ext cx="3761071" cy="2501708"/>
              <a:chOff x="2691784" y="1805334"/>
              <a:chExt cx="3761071" cy="2501708"/>
            </a:xfrm>
          </p:grpSpPr>
          <p:sp>
            <p:nvSpPr>
              <p:cNvPr id="8488" name="Google Shape;8488;p7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5" name="Google Shape;8495;p72"/>
            <p:cNvGrpSpPr/>
            <p:nvPr/>
          </p:nvGrpSpPr>
          <p:grpSpPr>
            <a:xfrm>
              <a:off x="4967783" y="2151471"/>
              <a:ext cx="3920692" cy="2702940"/>
              <a:chOff x="2613858" y="1704696"/>
              <a:chExt cx="3920692" cy="2702940"/>
            </a:xfrm>
          </p:grpSpPr>
          <p:sp>
            <p:nvSpPr>
              <p:cNvPr id="8496" name="Google Shape;8496;p7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1" name="Google Shape;8501;p72"/>
          <p:cNvGrpSpPr/>
          <p:nvPr/>
        </p:nvGrpSpPr>
        <p:grpSpPr>
          <a:xfrm>
            <a:off x="3530532" y="1496185"/>
            <a:ext cx="1561911" cy="708580"/>
            <a:chOff x="3530532" y="1496185"/>
            <a:chExt cx="1561911" cy="708580"/>
          </a:xfrm>
        </p:grpSpPr>
        <p:grpSp>
          <p:nvGrpSpPr>
            <p:cNvPr id="8502" name="Google Shape;8502;p72"/>
            <p:cNvGrpSpPr/>
            <p:nvPr/>
          </p:nvGrpSpPr>
          <p:grpSpPr>
            <a:xfrm>
              <a:off x="3720318" y="1857562"/>
              <a:ext cx="1372125" cy="54"/>
              <a:chOff x="3720318" y="1857562"/>
              <a:chExt cx="1372125" cy="54"/>
            </a:xfrm>
          </p:grpSpPr>
          <p:cxnSp>
            <p:nvCxnSpPr>
              <p:cNvPr id="8503" name="Google Shape;8503;p72"/>
              <p:cNvCxnSpPr>
                <a:endCxn id="850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05" name="Google Shape;8505;p7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06" name="Google Shape;8506;p7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07" name="Google Shape;8507;p72"/>
              <p:cNvCxnSpPr>
                <a:stCxn id="850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508" name="Google Shape;8508;p72"/>
            <p:cNvGrpSpPr/>
            <p:nvPr/>
          </p:nvGrpSpPr>
          <p:grpSpPr>
            <a:xfrm>
              <a:off x="3567462" y="1496185"/>
              <a:ext cx="286500" cy="272914"/>
              <a:chOff x="3567462" y="1496185"/>
              <a:chExt cx="286500" cy="272914"/>
            </a:xfrm>
          </p:grpSpPr>
          <p:cxnSp>
            <p:nvCxnSpPr>
              <p:cNvPr id="8509" name="Google Shape;8509;p7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510" name="Google Shape;8510;p7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1" name="Google Shape;8511;p7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3" name="Google Shape;8513;p72"/>
            <p:cNvGrpSpPr/>
            <p:nvPr/>
          </p:nvGrpSpPr>
          <p:grpSpPr>
            <a:xfrm>
              <a:off x="3929014" y="1960574"/>
              <a:ext cx="286500" cy="242342"/>
              <a:chOff x="3929014" y="1960574"/>
              <a:chExt cx="286500" cy="242342"/>
            </a:xfrm>
          </p:grpSpPr>
          <p:cxnSp>
            <p:nvCxnSpPr>
              <p:cNvPr id="8514" name="Google Shape;8514;p7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515" name="Google Shape;8515;p7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72"/>
            <p:cNvGrpSpPr/>
            <p:nvPr/>
          </p:nvGrpSpPr>
          <p:grpSpPr>
            <a:xfrm>
              <a:off x="4290828" y="1496185"/>
              <a:ext cx="286500" cy="272914"/>
              <a:chOff x="4290828" y="1496185"/>
              <a:chExt cx="286500" cy="272914"/>
            </a:xfrm>
          </p:grpSpPr>
          <p:cxnSp>
            <p:nvCxnSpPr>
              <p:cNvPr id="8517" name="Google Shape;8517;p7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518" name="Google Shape;8518;p7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9" name="Google Shape;8519;p7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0" name="Google Shape;8520;p72"/>
            <p:cNvGrpSpPr/>
            <p:nvPr/>
          </p:nvGrpSpPr>
          <p:grpSpPr>
            <a:xfrm>
              <a:off x="4657726" y="1959674"/>
              <a:ext cx="286500" cy="245092"/>
              <a:chOff x="4657726" y="1959674"/>
              <a:chExt cx="286500" cy="245092"/>
            </a:xfrm>
          </p:grpSpPr>
          <p:cxnSp>
            <p:nvCxnSpPr>
              <p:cNvPr id="8521" name="Google Shape;8521;p7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522" name="Google Shape;8522;p7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3" name="Google Shape;8523;p72"/>
          <p:cNvGrpSpPr/>
          <p:nvPr/>
        </p:nvGrpSpPr>
        <p:grpSpPr>
          <a:xfrm>
            <a:off x="3512551" y="2358282"/>
            <a:ext cx="1597032" cy="378649"/>
            <a:chOff x="3512551" y="2358282"/>
            <a:chExt cx="1597032" cy="378649"/>
          </a:xfrm>
        </p:grpSpPr>
        <p:grpSp>
          <p:nvGrpSpPr>
            <p:cNvPr id="8524" name="Google Shape;8524;p72"/>
            <p:cNvGrpSpPr/>
            <p:nvPr/>
          </p:nvGrpSpPr>
          <p:grpSpPr>
            <a:xfrm>
              <a:off x="3738198" y="2553002"/>
              <a:ext cx="1145834" cy="117"/>
              <a:chOff x="3738198" y="2553002"/>
              <a:chExt cx="1145834" cy="117"/>
            </a:xfrm>
          </p:grpSpPr>
          <p:cxnSp>
            <p:nvCxnSpPr>
              <p:cNvPr id="8525" name="Google Shape;8525;p7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526" name="Google Shape;8526;p7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527" name="Google Shape;8527;p72"/>
              <p:cNvCxnSpPr>
                <a:stCxn id="8528" idx="6"/>
                <a:endCxn id="852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530" name="Google Shape;8530;p72"/>
            <p:cNvGrpSpPr/>
            <p:nvPr/>
          </p:nvGrpSpPr>
          <p:grpSpPr>
            <a:xfrm>
              <a:off x="3969644" y="2440153"/>
              <a:ext cx="225900" cy="296779"/>
              <a:chOff x="3969644" y="2440153"/>
              <a:chExt cx="225900" cy="296779"/>
            </a:xfrm>
          </p:grpSpPr>
          <p:cxnSp>
            <p:nvCxnSpPr>
              <p:cNvPr id="8531" name="Google Shape;8531;p7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529" name="Google Shape;8529;p7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72"/>
            <p:cNvGrpSpPr/>
            <p:nvPr/>
          </p:nvGrpSpPr>
          <p:grpSpPr>
            <a:xfrm>
              <a:off x="4426818" y="2358282"/>
              <a:ext cx="225600" cy="307471"/>
              <a:chOff x="4426818" y="2358282"/>
              <a:chExt cx="225600" cy="307471"/>
            </a:xfrm>
          </p:grpSpPr>
          <p:cxnSp>
            <p:nvCxnSpPr>
              <p:cNvPr id="8534" name="Google Shape;8534;p72"/>
              <p:cNvCxnSpPr>
                <a:stCxn id="8535"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536" name="Google Shape;8536;p7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7" name="Google Shape;8537;p72"/>
            <p:cNvGrpSpPr/>
            <p:nvPr/>
          </p:nvGrpSpPr>
          <p:grpSpPr>
            <a:xfrm>
              <a:off x="4883984" y="2440153"/>
              <a:ext cx="225600" cy="296479"/>
              <a:chOff x="4883984" y="2440153"/>
              <a:chExt cx="225600" cy="296479"/>
            </a:xfrm>
          </p:grpSpPr>
          <p:cxnSp>
            <p:nvCxnSpPr>
              <p:cNvPr id="8538" name="Google Shape;8538;p7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539" name="Google Shape;8539;p7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72"/>
            <p:cNvGrpSpPr/>
            <p:nvPr/>
          </p:nvGrpSpPr>
          <p:grpSpPr>
            <a:xfrm>
              <a:off x="3512551" y="2440252"/>
              <a:ext cx="225647" cy="225732"/>
              <a:chOff x="2182679" y="2292572"/>
              <a:chExt cx="792300" cy="792600"/>
            </a:xfrm>
          </p:grpSpPr>
          <p:cxnSp>
            <p:nvCxnSpPr>
              <p:cNvPr id="8542" name="Google Shape;8542;p72"/>
              <p:cNvCxnSpPr>
                <a:stCxn id="8543" idx="0"/>
              </p:cNvCxnSpPr>
              <p:nvPr/>
            </p:nvCxnSpPr>
            <p:spPr>
              <a:xfrm rot="10800000">
                <a:off x="2578961" y="2362314"/>
                <a:ext cx="0" cy="31500"/>
              </a:xfrm>
              <a:prstGeom prst="straightConnector1">
                <a:avLst/>
              </a:prstGeom>
              <a:noFill/>
              <a:ln w="9525" cap="flat" cmpd="sng">
                <a:solidFill>
                  <a:srgbClr val="435D74"/>
                </a:solidFill>
                <a:prstDash val="solid"/>
                <a:round/>
                <a:headEnd type="none" w="med" len="med"/>
                <a:tailEnd type="none" w="med" len="med"/>
              </a:ln>
            </p:spPr>
          </p:cxnSp>
          <p:sp>
            <p:nvSpPr>
              <p:cNvPr id="8528" name="Google Shape;8528;p7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4" name="Google Shape;8544;p72"/>
          <p:cNvGrpSpPr/>
          <p:nvPr/>
        </p:nvGrpSpPr>
        <p:grpSpPr>
          <a:xfrm>
            <a:off x="6872633" y="1182079"/>
            <a:ext cx="1559809" cy="722610"/>
            <a:chOff x="634175" y="2986275"/>
            <a:chExt cx="3147949" cy="1458344"/>
          </a:xfrm>
        </p:grpSpPr>
        <p:cxnSp>
          <p:nvCxnSpPr>
            <p:cNvPr id="8545" name="Google Shape;8545;p72"/>
            <p:cNvCxnSpPr>
              <a:stCxn id="8546" idx="4"/>
              <a:endCxn id="8547"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48" name="Google Shape;8548;p72"/>
            <p:cNvCxnSpPr>
              <a:stCxn id="8547" idx="0"/>
              <a:endCxn id="8549"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50" name="Google Shape;8550;p72"/>
            <p:cNvCxnSpPr>
              <a:stCxn id="8549" idx="4"/>
              <a:endCxn id="8551"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52" name="Google Shape;8552;p72"/>
            <p:cNvCxnSpPr>
              <a:stCxn id="8551" idx="0"/>
              <a:endCxn id="8553"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53" name="Google Shape;8553;p7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49" name="Google Shape;8549;p7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46" name="Google Shape;8546;p7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51" name="Google Shape;8551;p7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47" name="Google Shape;8547;p7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54" name="Google Shape;8554;p72"/>
          <p:cNvGrpSpPr/>
          <p:nvPr/>
        </p:nvGrpSpPr>
        <p:grpSpPr>
          <a:xfrm>
            <a:off x="3526424" y="2891987"/>
            <a:ext cx="1570719" cy="294123"/>
            <a:chOff x="998425" y="1182125"/>
            <a:chExt cx="1065400" cy="199500"/>
          </a:xfrm>
        </p:grpSpPr>
        <p:sp>
          <p:nvSpPr>
            <p:cNvPr id="8555" name="Google Shape;8555;p7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72"/>
          <p:cNvGrpSpPr/>
          <p:nvPr/>
        </p:nvGrpSpPr>
        <p:grpSpPr>
          <a:xfrm>
            <a:off x="6869680" y="2009474"/>
            <a:ext cx="1565716" cy="366729"/>
            <a:chOff x="1247650" y="2075423"/>
            <a:chExt cx="6648477" cy="1557238"/>
          </a:xfrm>
        </p:grpSpPr>
        <p:sp>
          <p:nvSpPr>
            <p:cNvPr id="8561" name="Google Shape;8561;p7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72"/>
          <p:cNvGrpSpPr/>
          <p:nvPr/>
        </p:nvGrpSpPr>
        <p:grpSpPr>
          <a:xfrm>
            <a:off x="6853992" y="3158289"/>
            <a:ext cx="1597061" cy="663440"/>
            <a:chOff x="6796238" y="3158297"/>
            <a:chExt cx="1630319" cy="677257"/>
          </a:xfrm>
        </p:grpSpPr>
        <p:cxnSp>
          <p:nvCxnSpPr>
            <p:cNvPr id="8568" name="Google Shape;8568;p7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69" name="Google Shape;8569;p7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70" name="Google Shape;8570;p7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571" name="Google Shape;8571;p7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572" name="Google Shape;8572;p72"/>
            <p:cNvGrpSpPr/>
            <p:nvPr/>
          </p:nvGrpSpPr>
          <p:grpSpPr>
            <a:xfrm>
              <a:off x="6796238" y="3311904"/>
              <a:ext cx="1630319" cy="377697"/>
              <a:chOff x="6796238" y="3311904"/>
              <a:chExt cx="1630319" cy="377697"/>
            </a:xfrm>
          </p:grpSpPr>
          <p:sp>
            <p:nvSpPr>
              <p:cNvPr id="8573" name="Google Shape;8573;p7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76" name="Google Shape;8576;p72"/>
          <p:cNvGrpSpPr/>
          <p:nvPr/>
        </p:nvGrpSpPr>
        <p:grpSpPr>
          <a:xfrm>
            <a:off x="5375130" y="1179681"/>
            <a:ext cx="1368606" cy="1593805"/>
            <a:chOff x="1839112" y="2209163"/>
            <a:chExt cx="1918159" cy="2233784"/>
          </a:xfrm>
        </p:grpSpPr>
        <p:sp>
          <p:nvSpPr>
            <p:cNvPr id="8577" name="Google Shape;8577;p7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80" name="Google Shape;8580;p72"/>
            <p:cNvCxnSpPr>
              <a:stCxn id="8577" idx="6"/>
              <a:endCxn id="8578"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81" name="Google Shape;8581;p72"/>
            <p:cNvCxnSpPr>
              <a:stCxn id="8578" idx="4"/>
              <a:endCxn id="858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583" name="Google Shape;8583;p72"/>
            <p:cNvCxnSpPr>
              <a:stCxn id="8582" idx="6"/>
              <a:endCxn id="8579"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84" name="Google Shape;8584;p72"/>
            <p:cNvCxnSpPr>
              <a:stCxn id="8579" idx="4"/>
              <a:endCxn id="858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582" name="Google Shape;8582;p7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87" name="Google Shape;8587;p72"/>
            <p:cNvCxnSpPr>
              <a:endCxn id="858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588" name="Google Shape;8588;p72"/>
          <p:cNvGrpSpPr/>
          <p:nvPr/>
        </p:nvGrpSpPr>
        <p:grpSpPr>
          <a:xfrm>
            <a:off x="3507503" y="1185917"/>
            <a:ext cx="1637968" cy="154942"/>
            <a:chOff x="238125" y="2506075"/>
            <a:chExt cx="7115411" cy="673075"/>
          </a:xfrm>
        </p:grpSpPr>
        <p:sp>
          <p:nvSpPr>
            <p:cNvPr id="8589" name="Google Shape;8589;p7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72"/>
          <p:cNvGrpSpPr/>
          <p:nvPr/>
        </p:nvGrpSpPr>
        <p:grpSpPr>
          <a:xfrm>
            <a:off x="746187" y="1507514"/>
            <a:ext cx="2476762" cy="91743"/>
            <a:chOff x="1464850" y="436376"/>
            <a:chExt cx="6001362" cy="222300"/>
          </a:xfrm>
        </p:grpSpPr>
        <p:sp>
          <p:nvSpPr>
            <p:cNvPr id="8595" name="Google Shape;8595;p7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00" name="Google Shape;8600;p7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01" name="Google Shape;8601;p7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02" name="Google Shape;8602;p7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03" name="Google Shape;8603;p7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604" name="Google Shape;8604;p72"/>
          <p:cNvGrpSpPr/>
          <p:nvPr/>
        </p:nvGrpSpPr>
        <p:grpSpPr>
          <a:xfrm>
            <a:off x="732455" y="2742980"/>
            <a:ext cx="1452710" cy="651923"/>
            <a:chOff x="803162" y="2667727"/>
            <a:chExt cx="1411906" cy="633611"/>
          </a:xfrm>
        </p:grpSpPr>
        <p:cxnSp>
          <p:nvCxnSpPr>
            <p:cNvPr id="8605" name="Google Shape;8605;p72"/>
            <p:cNvCxnSpPr>
              <a:stCxn id="8606" idx="2"/>
              <a:endCxn id="8607"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08" name="Google Shape;8608;p72"/>
            <p:cNvCxnSpPr>
              <a:stCxn id="8609" idx="0"/>
              <a:endCxn id="8606"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10" name="Google Shape;8610;p72"/>
            <p:cNvCxnSpPr>
              <a:stCxn id="8609" idx="2"/>
              <a:endCxn id="8611"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12" name="Google Shape;8612;p72"/>
            <p:cNvCxnSpPr>
              <a:stCxn id="8613" idx="0"/>
              <a:endCxn id="8609"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14" name="Google Shape;8614;p72"/>
            <p:cNvCxnSpPr>
              <a:stCxn id="8607" idx="2"/>
              <a:endCxn id="8615"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16" name="Google Shape;8616;p72"/>
            <p:cNvCxnSpPr>
              <a:stCxn id="8617" idx="0"/>
              <a:endCxn id="8607"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613" name="Google Shape;8613;p7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11" name="Google Shape;8611;p7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17" name="Google Shape;8617;p7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15" name="Google Shape;8615;p7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07" name="Google Shape;8607;p7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09" name="Google Shape;8609;p7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06" name="Google Shape;8606;p7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618" name="Google Shape;8618;p72"/>
          <p:cNvGrpSpPr/>
          <p:nvPr/>
        </p:nvGrpSpPr>
        <p:grpSpPr>
          <a:xfrm>
            <a:off x="732456" y="1178518"/>
            <a:ext cx="2518541" cy="209309"/>
            <a:chOff x="803163" y="1111966"/>
            <a:chExt cx="2447800" cy="203430"/>
          </a:xfrm>
        </p:grpSpPr>
        <p:grpSp>
          <p:nvGrpSpPr>
            <p:cNvPr id="8619" name="Google Shape;8619;p72"/>
            <p:cNvGrpSpPr/>
            <p:nvPr/>
          </p:nvGrpSpPr>
          <p:grpSpPr>
            <a:xfrm>
              <a:off x="1958180" y="1111966"/>
              <a:ext cx="588019" cy="121396"/>
              <a:chOff x="4808316" y="2800065"/>
              <a:chExt cx="1999386" cy="412910"/>
            </a:xfrm>
          </p:grpSpPr>
          <p:sp>
            <p:nvSpPr>
              <p:cNvPr id="8620" name="Google Shape;8620;p7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1" name="Google Shape;8621;p72"/>
              <p:cNvGrpSpPr/>
              <p:nvPr/>
            </p:nvGrpSpPr>
            <p:grpSpPr>
              <a:xfrm>
                <a:off x="4808316" y="2800065"/>
                <a:ext cx="92400" cy="411825"/>
                <a:chOff x="845575" y="2563700"/>
                <a:chExt cx="92400" cy="411825"/>
              </a:xfrm>
            </p:grpSpPr>
            <p:cxnSp>
              <p:nvCxnSpPr>
                <p:cNvPr id="8622" name="Google Shape;8622;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23" name="Google Shape;8623;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624" name="Google Shape;8624;p7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625" name="Google Shape;8625;p7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6" name="Google Shape;8626;p72"/>
            <p:cNvGrpSpPr/>
            <p:nvPr/>
          </p:nvGrpSpPr>
          <p:grpSpPr>
            <a:xfrm>
              <a:off x="803163" y="1111974"/>
              <a:ext cx="591158" cy="121545"/>
              <a:chOff x="803163" y="1111974"/>
              <a:chExt cx="591158" cy="121545"/>
            </a:xfrm>
          </p:grpSpPr>
          <p:grpSp>
            <p:nvGrpSpPr>
              <p:cNvPr id="8627" name="Google Shape;8627;p72"/>
              <p:cNvGrpSpPr/>
              <p:nvPr/>
            </p:nvGrpSpPr>
            <p:grpSpPr>
              <a:xfrm>
                <a:off x="803163" y="1111974"/>
                <a:ext cx="27175" cy="121077"/>
                <a:chOff x="845575" y="2563700"/>
                <a:chExt cx="92400" cy="411825"/>
              </a:xfrm>
            </p:grpSpPr>
            <p:cxnSp>
              <p:nvCxnSpPr>
                <p:cNvPr id="8628" name="Google Shape;8628;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29" name="Google Shape;8629;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0" name="Google Shape;8630;p7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72"/>
            <p:cNvGrpSpPr/>
            <p:nvPr/>
          </p:nvGrpSpPr>
          <p:grpSpPr>
            <a:xfrm>
              <a:off x="1381910" y="1194219"/>
              <a:ext cx="588341" cy="121177"/>
              <a:chOff x="1381910" y="1194219"/>
              <a:chExt cx="588341" cy="121177"/>
            </a:xfrm>
          </p:grpSpPr>
          <p:grpSp>
            <p:nvGrpSpPr>
              <p:cNvPr id="8632" name="Google Shape;8632;p72"/>
              <p:cNvGrpSpPr/>
              <p:nvPr/>
            </p:nvGrpSpPr>
            <p:grpSpPr>
              <a:xfrm rot="10800000">
                <a:off x="1381910" y="1194319"/>
                <a:ext cx="27175" cy="121077"/>
                <a:chOff x="2070100" y="2563700"/>
                <a:chExt cx="92400" cy="411825"/>
              </a:xfrm>
            </p:grpSpPr>
            <p:cxnSp>
              <p:nvCxnSpPr>
                <p:cNvPr id="8633" name="Google Shape;8633;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34" name="Google Shape;8634;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5" name="Google Shape;8635;p7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72"/>
            <p:cNvGrpSpPr/>
            <p:nvPr/>
          </p:nvGrpSpPr>
          <p:grpSpPr>
            <a:xfrm>
              <a:off x="2532079" y="1194219"/>
              <a:ext cx="704927" cy="121177"/>
              <a:chOff x="2532079" y="1194219"/>
              <a:chExt cx="704927" cy="121177"/>
            </a:xfrm>
          </p:grpSpPr>
          <p:grpSp>
            <p:nvGrpSpPr>
              <p:cNvPr id="8637" name="Google Shape;8637;p72"/>
              <p:cNvGrpSpPr/>
              <p:nvPr/>
            </p:nvGrpSpPr>
            <p:grpSpPr>
              <a:xfrm rot="10800000">
                <a:off x="2532079" y="1194319"/>
                <a:ext cx="27175" cy="121077"/>
                <a:chOff x="2070100" y="2563700"/>
                <a:chExt cx="92400" cy="411825"/>
              </a:xfrm>
            </p:grpSpPr>
            <p:cxnSp>
              <p:nvCxnSpPr>
                <p:cNvPr id="8638" name="Google Shape;8638;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39" name="Google Shape;8639;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0" name="Google Shape;8640;p7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1" name="Google Shape;8641;p72"/>
          <p:cNvGrpSpPr/>
          <p:nvPr/>
        </p:nvGrpSpPr>
        <p:grpSpPr>
          <a:xfrm>
            <a:off x="3525467" y="3875150"/>
            <a:ext cx="1567778" cy="491677"/>
            <a:chOff x="5194708" y="3484366"/>
            <a:chExt cx="3148148" cy="987304"/>
          </a:xfrm>
        </p:grpSpPr>
        <p:grpSp>
          <p:nvGrpSpPr>
            <p:cNvPr id="8642" name="Google Shape;8642;p72"/>
            <p:cNvGrpSpPr/>
            <p:nvPr/>
          </p:nvGrpSpPr>
          <p:grpSpPr>
            <a:xfrm>
              <a:off x="7531521" y="3484366"/>
              <a:ext cx="811335" cy="987304"/>
              <a:chOff x="3379425" y="1617275"/>
              <a:chExt cx="1090650" cy="1327200"/>
            </a:xfrm>
          </p:grpSpPr>
          <p:sp>
            <p:nvSpPr>
              <p:cNvPr id="8643" name="Google Shape;8643;p7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6" name="Google Shape;8646;p72"/>
            <p:cNvGrpSpPr/>
            <p:nvPr/>
          </p:nvGrpSpPr>
          <p:grpSpPr>
            <a:xfrm>
              <a:off x="6752546" y="3484366"/>
              <a:ext cx="811428" cy="987304"/>
              <a:chOff x="2332275" y="1617275"/>
              <a:chExt cx="1090775" cy="1327200"/>
            </a:xfrm>
          </p:grpSpPr>
          <p:sp>
            <p:nvSpPr>
              <p:cNvPr id="8647" name="Google Shape;8647;p7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72"/>
            <p:cNvGrpSpPr/>
            <p:nvPr/>
          </p:nvGrpSpPr>
          <p:grpSpPr>
            <a:xfrm>
              <a:off x="5973664" y="3484366"/>
              <a:ext cx="811335" cy="987304"/>
              <a:chOff x="1285250" y="1617275"/>
              <a:chExt cx="1090650" cy="1327200"/>
            </a:xfrm>
          </p:grpSpPr>
          <p:sp>
            <p:nvSpPr>
              <p:cNvPr id="8651" name="Google Shape;8651;p7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4" name="Google Shape;8654;p72"/>
            <p:cNvGrpSpPr/>
            <p:nvPr/>
          </p:nvGrpSpPr>
          <p:grpSpPr>
            <a:xfrm>
              <a:off x="5194708" y="3484366"/>
              <a:ext cx="811409" cy="987304"/>
              <a:chOff x="238125" y="1617275"/>
              <a:chExt cx="1090750" cy="1327200"/>
            </a:xfrm>
          </p:grpSpPr>
          <p:sp>
            <p:nvSpPr>
              <p:cNvPr id="8655" name="Google Shape;8655;p7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8" name="Google Shape;8658;p72"/>
          <p:cNvGrpSpPr/>
          <p:nvPr/>
        </p:nvGrpSpPr>
        <p:grpSpPr>
          <a:xfrm>
            <a:off x="3486076" y="3355561"/>
            <a:ext cx="1616964" cy="346256"/>
            <a:chOff x="1808063" y="4294338"/>
            <a:chExt cx="3370782" cy="721817"/>
          </a:xfrm>
        </p:grpSpPr>
        <p:sp>
          <p:nvSpPr>
            <p:cNvPr id="8659" name="Google Shape;8659;p7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72"/>
          <p:cNvGrpSpPr/>
          <p:nvPr/>
        </p:nvGrpSpPr>
        <p:grpSpPr>
          <a:xfrm>
            <a:off x="764288" y="3641590"/>
            <a:ext cx="1295882" cy="646587"/>
            <a:chOff x="834100" y="3642869"/>
            <a:chExt cx="1259483" cy="628426"/>
          </a:xfrm>
        </p:grpSpPr>
        <p:sp>
          <p:nvSpPr>
            <p:cNvPr id="8670" name="Google Shape;8670;p7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5" name="Google Shape;8695;p72"/>
            <p:cNvGrpSpPr/>
            <p:nvPr/>
          </p:nvGrpSpPr>
          <p:grpSpPr>
            <a:xfrm>
              <a:off x="1360364" y="3847835"/>
              <a:ext cx="208119" cy="224359"/>
              <a:chOff x="1360769" y="3847100"/>
              <a:chExt cx="208119" cy="224359"/>
            </a:xfrm>
          </p:grpSpPr>
          <p:sp>
            <p:nvSpPr>
              <p:cNvPr id="8696" name="Google Shape;8696;p7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6" name="Google Shape;8716;p7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72"/>
          <p:cNvGrpSpPr/>
          <p:nvPr/>
        </p:nvGrpSpPr>
        <p:grpSpPr>
          <a:xfrm rot="5400000">
            <a:off x="5977401" y="3438087"/>
            <a:ext cx="164064" cy="1414916"/>
            <a:chOff x="4428249" y="1369375"/>
            <a:chExt cx="36905" cy="429569"/>
          </a:xfrm>
        </p:grpSpPr>
        <p:sp>
          <p:nvSpPr>
            <p:cNvPr id="8731" name="Google Shape;8731;p7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72"/>
          <p:cNvGrpSpPr/>
          <p:nvPr/>
        </p:nvGrpSpPr>
        <p:grpSpPr>
          <a:xfrm rot="10800000" flipH="1">
            <a:off x="5349830" y="3026630"/>
            <a:ext cx="1419207" cy="24808"/>
            <a:chOff x="219558" y="4738465"/>
            <a:chExt cx="5852400" cy="102300"/>
          </a:xfrm>
        </p:grpSpPr>
        <p:cxnSp>
          <p:nvCxnSpPr>
            <p:cNvPr id="8764" name="Google Shape;8764;p7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765" name="Google Shape;8765;p7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72"/>
          <p:cNvGrpSpPr/>
          <p:nvPr/>
        </p:nvGrpSpPr>
        <p:grpSpPr>
          <a:xfrm>
            <a:off x="5361148" y="3399694"/>
            <a:ext cx="1396570" cy="385016"/>
            <a:chOff x="5286284" y="2966544"/>
            <a:chExt cx="1396570" cy="385016"/>
          </a:xfrm>
        </p:grpSpPr>
        <p:cxnSp>
          <p:nvCxnSpPr>
            <p:cNvPr id="8771" name="Google Shape;8771;p7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772" name="Google Shape;8772;p7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773" name="Google Shape;8773;p72"/>
            <p:cNvGrpSpPr/>
            <p:nvPr/>
          </p:nvGrpSpPr>
          <p:grpSpPr>
            <a:xfrm>
              <a:off x="5287688" y="3173364"/>
              <a:ext cx="1395166" cy="74100"/>
              <a:chOff x="5287688" y="3173364"/>
              <a:chExt cx="1395166" cy="74100"/>
            </a:xfrm>
          </p:grpSpPr>
          <p:cxnSp>
            <p:nvCxnSpPr>
              <p:cNvPr id="8774" name="Google Shape;8774;p7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775" name="Google Shape;8775;p7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776" name="Google Shape;8776;p7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77" name="Google Shape;8777;p7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78" name="Google Shape;8778;p7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79" name="Google Shape;8779;p7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80" name="Google Shape;8780;p7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81" name="Google Shape;8781;p7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782" name="Google Shape;8782;p7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783" name="Google Shape;8783;p72"/>
          <p:cNvGrpSpPr/>
          <p:nvPr/>
        </p:nvGrpSpPr>
        <p:grpSpPr>
          <a:xfrm>
            <a:off x="2047214" y="1818470"/>
            <a:ext cx="1182276" cy="662027"/>
            <a:chOff x="2029517" y="1732295"/>
            <a:chExt cx="1149068" cy="643432"/>
          </a:xfrm>
        </p:grpSpPr>
        <p:grpSp>
          <p:nvGrpSpPr>
            <p:cNvPr id="8784" name="Google Shape;8784;p72"/>
            <p:cNvGrpSpPr/>
            <p:nvPr/>
          </p:nvGrpSpPr>
          <p:grpSpPr>
            <a:xfrm>
              <a:off x="2708660" y="1746937"/>
              <a:ext cx="455427" cy="244429"/>
              <a:chOff x="2700693" y="1746937"/>
              <a:chExt cx="455427" cy="244429"/>
            </a:xfrm>
          </p:grpSpPr>
          <p:grpSp>
            <p:nvGrpSpPr>
              <p:cNvPr id="8785" name="Google Shape;8785;p72"/>
              <p:cNvGrpSpPr/>
              <p:nvPr/>
            </p:nvGrpSpPr>
            <p:grpSpPr>
              <a:xfrm>
                <a:off x="2905682" y="1782817"/>
                <a:ext cx="250438" cy="208549"/>
                <a:chOff x="2905682" y="1782817"/>
                <a:chExt cx="250438" cy="208549"/>
              </a:xfrm>
            </p:grpSpPr>
            <p:cxnSp>
              <p:nvCxnSpPr>
                <p:cNvPr id="8786" name="Google Shape;8786;p7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87" name="Google Shape;8787;p7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72"/>
              <p:cNvGrpSpPr/>
              <p:nvPr/>
            </p:nvGrpSpPr>
            <p:grpSpPr>
              <a:xfrm>
                <a:off x="2700693" y="1746937"/>
                <a:ext cx="449967" cy="72374"/>
                <a:chOff x="2700693" y="1746937"/>
                <a:chExt cx="449967" cy="72374"/>
              </a:xfrm>
            </p:grpSpPr>
            <p:cxnSp>
              <p:nvCxnSpPr>
                <p:cNvPr id="8789" name="Google Shape;8789;p7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90" name="Google Shape;8790;p7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1" name="Google Shape;8791;p72"/>
            <p:cNvGrpSpPr/>
            <p:nvPr/>
          </p:nvGrpSpPr>
          <p:grpSpPr>
            <a:xfrm>
              <a:off x="2029517" y="1732295"/>
              <a:ext cx="1149068" cy="643432"/>
              <a:chOff x="2029517" y="1732295"/>
              <a:chExt cx="1149068" cy="643432"/>
            </a:xfrm>
          </p:grpSpPr>
          <p:grpSp>
            <p:nvGrpSpPr>
              <p:cNvPr id="8792" name="Google Shape;8792;p72"/>
              <p:cNvGrpSpPr/>
              <p:nvPr/>
            </p:nvGrpSpPr>
            <p:grpSpPr>
              <a:xfrm>
                <a:off x="2703618" y="2103152"/>
                <a:ext cx="474966" cy="260017"/>
                <a:chOff x="2703618" y="2103152"/>
                <a:chExt cx="474966" cy="260017"/>
              </a:xfrm>
            </p:grpSpPr>
            <p:grpSp>
              <p:nvGrpSpPr>
                <p:cNvPr id="8793" name="Google Shape;8793;p72"/>
                <p:cNvGrpSpPr/>
                <p:nvPr/>
              </p:nvGrpSpPr>
              <p:grpSpPr>
                <a:xfrm>
                  <a:off x="2703618" y="2290640"/>
                  <a:ext cx="450291" cy="72529"/>
                  <a:chOff x="2703618" y="2290640"/>
                  <a:chExt cx="450291" cy="72529"/>
                </a:xfrm>
              </p:grpSpPr>
              <p:cxnSp>
                <p:nvCxnSpPr>
                  <p:cNvPr id="8794" name="Google Shape;8794;p7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95" name="Google Shape;8795;p7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72"/>
                <p:cNvGrpSpPr/>
                <p:nvPr/>
              </p:nvGrpSpPr>
              <p:grpSpPr>
                <a:xfrm>
                  <a:off x="2908607" y="2103152"/>
                  <a:ext cx="269977" cy="223538"/>
                  <a:chOff x="2908607" y="2103152"/>
                  <a:chExt cx="269977" cy="223538"/>
                </a:xfrm>
              </p:grpSpPr>
              <p:cxnSp>
                <p:nvCxnSpPr>
                  <p:cNvPr id="8797" name="Google Shape;8797;p7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98" name="Google Shape;8798;p7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9" name="Google Shape;8799;p72"/>
              <p:cNvGrpSpPr/>
              <p:nvPr/>
            </p:nvGrpSpPr>
            <p:grpSpPr>
              <a:xfrm>
                <a:off x="2029517" y="1732295"/>
                <a:ext cx="685827" cy="643432"/>
                <a:chOff x="2029517" y="1732295"/>
                <a:chExt cx="685827" cy="643432"/>
              </a:xfrm>
            </p:grpSpPr>
            <p:sp>
              <p:nvSpPr>
                <p:cNvPr id="8800" name="Google Shape;8800;p7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1" name="Google Shape;8801;p72"/>
                <p:cNvGrpSpPr/>
                <p:nvPr/>
              </p:nvGrpSpPr>
              <p:grpSpPr>
                <a:xfrm>
                  <a:off x="2158948" y="1732295"/>
                  <a:ext cx="556396" cy="333108"/>
                  <a:chOff x="2158948" y="1732295"/>
                  <a:chExt cx="556396" cy="333108"/>
                </a:xfrm>
              </p:grpSpPr>
              <p:cxnSp>
                <p:nvCxnSpPr>
                  <p:cNvPr id="8802" name="Google Shape;8802;p7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803" name="Google Shape;8803;p7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72"/>
                <p:cNvGrpSpPr/>
                <p:nvPr/>
              </p:nvGrpSpPr>
              <p:grpSpPr>
                <a:xfrm>
                  <a:off x="2159908" y="2065057"/>
                  <a:ext cx="550884" cy="310670"/>
                  <a:chOff x="2159908" y="2065057"/>
                  <a:chExt cx="550884" cy="310670"/>
                </a:xfrm>
              </p:grpSpPr>
              <p:cxnSp>
                <p:nvCxnSpPr>
                  <p:cNvPr id="8805" name="Google Shape;8805;p7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806" name="Google Shape;8806;p7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807" name="Google Shape;8807;p72"/>
          <p:cNvGrpSpPr/>
          <p:nvPr/>
        </p:nvGrpSpPr>
        <p:grpSpPr>
          <a:xfrm>
            <a:off x="732462" y="1766083"/>
            <a:ext cx="962651" cy="810058"/>
            <a:chOff x="732462" y="1766083"/>
            <a:chExt cx="962651" cy="810058"/>
          </a:xfrm>
        </p:grpSpPr>
        <p:grpSp>
          <p:nvGrpSpPr>
            <p:cNvPr id="8808" name="Google Shape;8808;p72"/>
            <p:cNvGrpSpPr/>
            <p:nvPr/>
          </p:nvGrpSpPr>
          <p:grpSpPr>
            <a:xfrm>
              <a:off x="732462" y="1908333"/>
              <a:ext cx="339369" cy="524756"/>
              <a:chOff x="844912" y="1819635"/>
              <a:chExt cx="329836" cy="510016"/>
            </a:xfrm>
          </p:grpSpPr>
          <p:sp>
            <p:nvSpPr>
              <p:cNvPr id="8809" name="Google Shape;8809;p7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72"/>
            <p:cNvGrpSpPr/>
            <p:nvPr/>
          </p:nvGrpSpPr>
          <p:grpSpPr>
            <a:xfrm>
              <a:off x="1184858" y="2256650"/>
              <a:ext cx="510255" cy="319491"/>
              <a:chOff x="1284601" y="2158168"/>
              <a:chExt cx="495923" cy="310517"/>
            </a:xfrm>
          </p:grpSpPr>
          <p:sp>
            <p:nvSpPr>
              <p:cNvPr id="8816" name="Google Shape;8816;p7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7" name="Google Shape;8817;p72"/>
              <p:cNvGrpSpPr/>
              <p:nvPr/>
            </p:nvGrpSpPr>
            <p:grpSpPr>
              <a:xfrm>
                <a:off x="1507666" y="2158168"/>
                <a:ext cx="272858" cy="310517"/>
                <a:chOff x="1507666" y="2158168"/>
                <a:chExt cx="272858" cy="310517"/>
              </a:xfrm>
            </p:grpSpPr>
            <p:grpSp>
              <p:nvGrpSpPr>
                <p:cNvPr id="8818" name="Google Shape;8818;p72"/>
                <p:cNvGrpSpPr/>
                <p:nvPr/>
              </p:nvGrpSpPr>
              <p:grpSpPr>
                <a:xfrm>
                  <a:off x="1507666" y="2176104"/>
                  <a:ext cx="166395" cy="273149"/>
                  <a:chOff x="1507666" y="2176104"/>
                  <a:chExt cx="166395" cy="273149"/>
                </a:xfrm>
              </p:grpSpPr>
              <p:sp>
                <p:nvSpPr>
                  <p:cNvPr id="8819" name="Google Shape;8819;p7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6" name="Google Shape;8826;p7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8" name="Google Shape;8828;p72"/>
            <p:cNvGrpSpPr/>
            <p:nvPr/>
          </p:nvGrpSpPr>
          <p:grpSpPr>
            <a:xfrm>
              <a:off x="1184858" y="1766083"/>
              <a:ext cx="510255" cy="319491"/>
              <a:chOff x="1284601" y="1681380"/>
              <a:chExt cx="495923" cy="310517"/>
            </a:xfrm>
          </p:grpSpPr>
          <p:sp>
            <p:nvSpPr>
              <p:cNvPr id="8829" name="Google Shape;8829;p7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0" name="Google Shape;8830;p72"/>
              <p:cNvGrpSpPr/>
              <p:nvPr/>
            </p:nvGrpSpPr>
            <p:grpSpPr>
              <a:xfrm>
                <a:off x="1507666" y="1681380"/>
                <a:ext cx="272858" cy="310517"/>
                <a:chOff x="1507666" y="1681380"/>
                <a:chExt cx="272858" cy="310517"/>
              </a:xfrm>
            </p:grpSpPr>
            <p:grpSp>
              <p:nvGrpSpPr>
                <p:cNvPr id="8831" name="Google Shape;8831;p72"/>
                <p:cNvGrpSpPr/>
                <p:nvPr/>
              </p:nvGrpSpPr>
              <p:grpSpPr>
                <a:xfrm>
                  <a:off x="1507666" y="1700120"/>
                  <a:ext cx="166395" cy="272984"/>
                  <a:chOff x="1507666" y="1700120"/>
                  <a:chExt cx="166395" cy="272984"/>
                </a:xfrm>
              </p:grpSpPr>
              <p:sp>
                <p:nvSpPr>
                  <p:cNvPr id="8832" name="Google Shape;8832;p7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9" name="Google Shape;8839;p7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41" name="Google Shape;8841;p72"/>
          <p:cNvGrpSpPr/>
          <p:nvPr/>
        </p:nvGrpSpPr>
        <p:grpSpPr>
          <a:xfrm>
            <a:off x="6841403" y="2533512"/>
            <a:ext cx="1622269" cy="552443"/>
            <a:chOff x="6894650" y="2574740"/>
            <a:chExt cx="1445100" cy="492111"/>
          </a:xfrm>
        </p:grpSpPr>
        <p:sp>
          <p:nvSpPr>
            <p:cNvPr id="8842" name="Google Shape;8842;p7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7" name="Google Shape;8847;p7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48" name="Google Shape;8848;p72"/>
          <p:cNvGrpSpPr/>
          <p:nvPr/>
        </p:nvGrpSpPr>
        <p:grpSpPr>
          <a:xfrm>
            <a:off x="6860946" y="3907768"/>
            <a:ext cx="1583206" cy="475705"/>
            <a:chOff x="6953919" y="3907920"/>
            <a:chExt cx="1377300" cy="475705"/>
          </a:xfrm>
        </p:grpSpPr>
        <p:cxnSp>
          <p:nvCxnSpPr>
            <p:cNvPr id="8849" name="Google Shape;8849;p7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50" name="Google Shape;8850;p7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51" name="Google Shape;8851;p7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52" name="Google Shape;8852;p7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53" name="Google Shape;8853;p7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54" name="Google Shape;8854;p72"/>
          <p:cNvGrpSpPr/>
          <p:nvPr/>
        </p:nvGrpSpPr>
        <p:grpSpPr>
          <a:xfrm>
            <a:off x="2364534" y="2668913"/>
            <a:ext cx="836286" cy="824529"/>
            <a:chOff x="2389399" y="2595741"/>
            <a:chExt cx="812796" cy="801369"/>
          </a:xfrm>
        </p:grpSpPr>
        <p:grpSp>
          <p:nvGrpSpPr>
            <p:cNvPr id="8855" name="Google Shape;8855;p72"/>
            <p:cNvGrpSpPr/>
            <p:nvPr/>
          </p:nvGrpSpPr>
          <p:grpSpPr>
            <a:xfrm>
              <a:off x="2492145" y="2881565"/>
              <a:ext cx="607300" cy="229751"/>
              <a:chOff x="2492145" y="2881565"/>
              <a:chExt cx="607300" cy="229751"/>
            </a:xfrm>
          </p:grpSpPr>
          <p:sp>
            <p:nvSpPr>
              <p:cNvPr id="8856" name="Google Shape;8856;p7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72"/>
            <p:cNvGrpSpPr/>
            <p:nvPr/>
          </p:nvGrpSpPr>
          <p:grpSpPr>
            <a:xfrm>
              <a:off x="2389399" y="2595741"/>
              <a:ext cx="812796" cy="296825"/>
              <a:chOff x="2389399" y="2595741"/>
              <a:chExt cx="812796" cy="296825"/>
            </a:xfrm>
          </p:grpSpPr>
          <p:grpSp>
            <p:nvGrpSpPr>
              <p:cNvPr id="8860" name="Google Shape;8860;p72"/>
              <p:cNvGrpSpPr/>
              <p:nvPr/>
            </p:nvGrpSpPr>
            <p:grpSpPr>
              <a:xfrm>
                <a:off x="2389399" y="2595741"/>
                <a:ext cx="363638" cy="296825"/>
                <a:chOff x="2389399" y="2595741"/>
                <a:chExt cx="363638" cy="296825"/>
              </a:xfrm>
            </p:grpSpPr>
            <p:grpSp>
              <p:nvGrpSpPr>
                <p:cNvPr id="8861" name="Google Shape;8861;p72"/>
                <p:cNvGrpSpPr/>
                <p:nvPr/>
              </p:nvGrpSpPr>
              <p:grpSpPr>
                <a:xfrm>
                  <a:off x="2493852" y="2794333"/>
                  <a:ext cx="259185" cy="98232"/>
                  <a:chOff x="2493852" y="2794333"/>
                  <a:chExt cx="259185" cy="98232"/>
                </a:xfrm>
              </p:grpSpPr>
              <p:sp>
                <p:nvSpPr>
                  <p:cNvPr id="8862" name="Google Shape;8862;p7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72"/>
                <p:cNvGrpSpPr/>
                <p:nvPr/>
              </p:nvGrpSpPr>
              <p:grpSpPr>
                <a:xfrm>
                  <a:off x="2389399" y="2595741"/>
                  <a:ext cx="224343" cy="182054"/>
                  <a:chOff x="2389399" y="2595741"/>
                  <a:chExt cx="224343" cy="182054"/>
                </a:xfrm>
              </p:grpSpPr>
              <p:sp>
                <p:nvSpPr>
                  <p:cNvPr id="8866" name="Google Shape;8866;p7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8" name="Google Shape;8868;p72"/>
              <p:cNvGrpSpPr/>
              <p:nvPr/>
            </p:nvGrpSpPr>
            <p:grpSpPr>
              <a:xfrm>
                <a:off x="2683630" y="2595741"/>
                <a:ext cx="224334" cy="296825"/>
                <a:chOff x="2683630" y="2595741"/>
                <a:chExt cx="224334" cy="296825"/>
              </a:xfrm>
            </p:grpSpPr>
            <p:grpSp>
              <p:nvGrpSpPr>
                <p:cNvPr id="8869" name="Google Shape;8869;p72"/>
                <p:cNvGrpSpPr/>
                <p:nvPr/>
              </p:nvGrpSpPr>
              <p:grpSpPr>
                <a:xfrm>
                  <a:off x="2788083" y="2794333"/>
                  <a:ext cx="15356" cy="98232"/>
                  <a:chOff x="2788083" y="2794333"/>
                  <a:chExt cx="15356" cy="98232"/>
                </a:xfrm>
              </p:grpSpPr>
              <p:sp>
                <p:nvSpPr>
                  <p:cNvPr id="8870" name="Google Shape;8870;p7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72"/>
                <p:cNvGrpSpPr/>
                <p:nvPr/>
              </p:nvGrpSpPr>
              <p:grpSpPr>
                <a:xfrm>
                  <a:off x="2683630" y="2595741"/>
                  <a:ext cx="224334" cy="182054"/>
                  <a:chOff x="2683630" y="2595741"/>
                  <a:chExt cx="224334" cy="182054"/>
                </a:xfrm>
              </p:grpSpPr>
              <p:sp>
                <p:nvSpPr>
                  <p:cNvPr id="8874" name="Google Shape;8874;p7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76" name="Google Shape;8876;p72"/>
              <p:cNvGrpSpPr/>
              <p:nvPr/>
            </p:nvGrpSpPr>
            <p:grpSpPr>
              <a:xfrm>
                <a:off x="2838475" y="2595741"/>
                <a:ext cx="363719" cy="296825"/>
                <a:chOff x="2838475" y="2595741"/>
                <a:chExt cx="363719" cy="296825"/>
              </a:xfrm>
            </p:grpSpPr>
            <p:grpSp>
              <p:nvGrpSpPr>
                <p:cNvPr id="8877" name="Google Shape;8877;p72"/>
                <p:cNvGrpSpPr/>
                <p:nvPr/>
              </p:nvGrpSpPr>
              <p:grpSpPr>
                <a:xfrm>
                  <a:off x="2838475" y="2794333"/>
                  <a:ext cx="259185" cy="98232"/>
                  <a:chOff x="2838475" y="2794333"/>
                  <a:chExt cx="259185" cy="98232"/>
                </a:xfrm>
              </p:grpSpPr>
              <p:sp>
                <p:nvSpPr>
                  <p:cNvPr id="8878" name="Google Shape;8878;p7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72"/>
                <p:cNvGrpSpPr/>
                <p:nvPr/>
              </p:nvGrpSpPr>
              <p:grpSpPr>
                <a:xfrm>
                  <a:off x="2977852" y="2595741"/>
                  <a:ext cx="224343" cy="182054"/>
                  <a:chOff x="2977852" y="2595741"/>
                  <a:chExt cx="224343" cy="182054"/>
                </a:xfrm>
              </p:grpSpPr>
              <p:sp>
                <p:nvSpPr>
                  <p:cNvPr id="8882" name="Google Shape;8882;p7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84" name="Google Shape;8884;p72"/>
            <p:cNvGrpSpPr/>
            <p:nvPr/>
          </p:nvGrpSpPr>
          <p:grpSpPr>
            <a:xfrm>
              <a:off x="2389399" y="3100241"/>
              <a:ext cx="812796" cy="296869"/>
              <a:chOff x="2389399" y="3100241"/>
              <a:chExt cx="812796" cy="296869"/>
            </a:xfrm>
          </p:grpSpPr>
          <p:grpSp>
            <p:nvGrpSpPr>
              <p:cNvPr id="8885" name="Google Shape;8885;p72"/>
              <p:cNvGrpSpPr/>
              <p:nvPr/>
            </p:nvGrpSpPr>
            <p:grpSpPr>
              <a:xfrm>
                <a:off x="2683630" y="3100241"/>
                <a:ext cx="224334" cy="296869"/>
                <a:chOff x="2683630" y="3100241"/>
                <a:chExt cx="224334" cy="296869"/>
              </a:xfrm>
            </p:grpSpPr>
            <p:grpSp>
              <p:nvGrpSpPr>
                <p:cNvPr id="8886" name="Google Shape;8886;p72"/>
                <p:cNvGrpSpPr/>
                <p:nvPr/>
              </p:nvGrpSpPr>
              <p:grpSpPr>
                <a:xfrm>
                  <a:off x="2788083" y="3100241"/>
                  <a:ext cx="15356" cy="98237"/>
                  <a:chOff x="2788083" y="3100241"/>
                  <a:chExt cx="15356" cy="98237"/>
                </a:xfrm>
              </p:grpSpPr>
              <p:sp>
                <p:nvSpPr>
                  <p:cNvPr id="8887" name="Google Shape;8887;p7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0" name="Google Shape;8890;p72"/>
                <p:cNvGrpSpPr/>
                <p:nvPr/>
              </p:nvGrpSpPr>
              <p:grpSpPr>
                <a:xfrm>
                  <a:off x="2683630" y="3215065"/>
                  <a:ext cx="224334" cy="182045"/>
                  <a:chOff x="2683630" y="3215065"/>
                  <a:chExt cx="224334" cy="182045"/>
                </a:xfrm>
              </p:grpSpPr>
              <p:sp>
                <p:nvSpPr>
                  <p:cNvPr id="8891" name="Google Shape;8891;p7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93" name="Google Shape;8893;p72"/>
              <p:cNvGrpSpPr/>
              <p:nvPr/>
            </p:nvGrpSpPr>
            <p:grpSpPr>
              <a:xfrm>
                <a:off x="2389399" y="3100241"/>
                <a:ext cx="363638" cy="296869"/>
                <a:chOff x="2389399" y="3100241"/>
                <a:chExt cx="363638" cy="296869"/>
              </a:xfrm>
            </p:grpSpPr>
            <p:grpSp>
              <p:nvGrpSpPr>
                <p:cNvPr id="8894" name="Google Shape;8894;p72"/>
                <p:cNvGrpSpPr/>
                <p:nvPr/>
              </p:nvGrpSpPr>
              <p:grpSpPr>
                <a:xfrm>
                  <a:off x="2493852" y="3100241"/>
                  <a:ext cx="259185" cy="98237"/>
                  <a:chOff x="2493852" y="3100241"/>
                  <a:chExt cx="259185" cy="98237"/>
                </a:xfrm>
              </p:grpSpPr>
              <p:sp>
                <p:nvSpPr>
                  <p:cNvPr id="8895" name="Google Shape;8895;p7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72"/>
                <p:cNvGrpSpPr/>
                <p:nvPr/>
              </p:nvGrpSpPr>
              <p:grpSpPr>
                <a:xfrm>
                  <a:off x="2389399" y="3215065"/>
                  <a:ext cx="224343" cy="182045"/>
                  <a:chOff x="2389399" y="3215065"/>
                  <a:chExt cx="224343" cy="182045"/>
                </a:xfrm>
              </p:grpSpPr>
              <p:sp>
                <p:nvSpPr>
                  <p:cNvPr id="8899" name="Google Shape;8899;p7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1" name="Google Shape;8901;p72"/>
              <p:cNvGrpSpPr/>
              <p:nvPr/>
            </p:nvGrpSpPr>
            <p:grpSpPr>
              <a:xfrm>
                <a:off x="2838475" y="3100241"/>
                <a:ext cx="363719" cy="296869"/>
                <a:chOff x="2838475" y="3100241"/>
                <a:chExt cx="363719" cy="296869"/>
              </a:xfrm>
            </p:grpSpPr>
            <p:grpSp>
              <p:nvGrpSpPr>
                <p:cNvPr id="8902" name="Google Shape;8902;p72"/>
                <p:cNvGrpSpPr/>
                <p:nvPr/>
              </p:nvGrpSpPr>
              <p:grpSpPr>
                <a:xfrm>
                  <a:off x="2838475" y="3100241"/>
                  <a:ext cx="259185" cy="98237"/>
                  <a:chOff x="2838475" y="3100241"/>
                  <a:chExt cx="259185" cy="98237"/>
                </a:xfrm>
              </p:grpSpPr>
              <p:sp>
                <p:nvSpPr>
                  <p:cNvPr id="8903" name="Google Shape;8903;p7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72"/>
                <p:cNvGrpSpPr/>
                <p:nvPr/>
              </p:nvGrpSpPr>
              <p:grpSpPr>
                <a:xfrm>
                  <a:off x="2977852" y="3215065"/>
                  <a:ext cx="224343" cy="182045"/>
                  <a:chOff x="2977852" y="3215065"/>
                  <a:chExt cx="224343" cy="182045"/>
                </a:xfrm>
              </p:grpSpPr>
              <p:sp>
                <p:nvSpPr>
                  <p:cNvPr id="8907" name="Google Shape;8907;p7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0">
  <p:cSld>
    <p:spTree>
      <p:nvGrpSpPr>
        <p:cNvPr id="1" name="Shape 8912"/>
        <p:cNvGrpSpPr/>
        <p:nvPr/>
      </p:nvGrpSpPr>
      <p:grpSpPr>
        <a:xfrm>
          <a:off x="0" y="0"/>
          <a:ext cx="0" cy="0"/>
          <a:chOff x="0" y="0"/>
          <a:chExt cx="0" cy="0"/>
        </a:xfrm>
      </p:grpSpPr>
      <p:grpSp>
        <p:nvGrpSpPr>
          <p:cNvPr id="8913" name="Google Shape;8913;p73"/>
          <p:cNvGrpSpPr/>
          <p:nvPr/>
        </p:nvGrpSpPr>
        <p:grpSpPr>
          <a:xfrm>
            <a:off x="718875" y="3363288"/>
            <a:ext cx="2390414" cy="1024800"/>
            <a:chOff x="728925" y="3296613"/>
            <a:chExt cx="2390414" cy="1024800"/>
          </a:xfrm>
        </p:grpSpPr>
        <p:grpSp>
          <p:nvGrpSpPr>
            <p:cNvPr id="8914" name="Google Shape;8914;p73"/>
            <p:cNvGrpSpPr/>
            <p:nvPr/>
          </p:nvGrpSpPr>
          <p:grpSpPr>
            <a:xfrm>
              <a:off x="728925" y="3619800"/>
              <a:ext cx="2390414" cy="500893"/>
              <a:chOff x="728925" y="3619800"/>
              <a:chExt cx="2390414" cy="500893"/>
            </a:xfrm>
          </p:grpSpPr>
          <p:sp>
            <p:nvSpPr>
              <p:cNvPr id="8915" name="Google Shape;8915;p7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16" name="Google Shape;8916;p7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917" name="Google Shape;8917;p73"/>
            <p:cNvGrpSpPr/>
            <p:nvPr/>
          </p:nvGrpSpPr>
          <p:grpSpPr>
            <a:xfrm>
              <a:off x="1348050" y="3296613"/>
              <a:ext cx="1706152" cy="1024800"/>
              <a:chOff x="1348050" y="3296613"/>
              <a:chExt cx="1706152" cy="1024800"/>
            </a:xfrm>
          </p:grpSpPr>
          <p:sp>
            <p:nvSpPr>
              <p:cNvPr id="8918" name="Google Shape;8918;p7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19" name="Google Shape;8919;p7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20" name="Google Shape;8920;p7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21" name="Google Shape;8921;p7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22" name="Google Shape;8922;p7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923" name="Google Shape;8923;p73"/>
            <p:cNvGrpSpPr/>
            <p:nvPr/>
          </p:nvGrpSpPr>
          <p:grpSpPr>
            <a:xfrm>
              <a:off x="1455707" y="3654858"/>
              <a:ext cx="1491150" cy="417657"/>
              <a:chOff x="1455707" y="3654858"/>
              <a:chExt cx="1491150" cy="417657"/>
            </a:xfrm>
          </p:grpSpPr>
          <p:sp>
            <p:nvSpPr>
              <p:cNvPr id="8924" name="Google Shape;8924;p7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44" name="Google Shape;8944;p73"/>
          <p:cNvGraphicFramePr/>
          <p:nvPr/>
        </p:nvGraphicFramePr>
        <p:xfrm>
          <a:off x="5954575" y="2361200"/>
          <a:ext cx="2504100" cy="868600"/>
        </p:xfrm>
        <a:graphic>
          <a:graphicData uri="http://schemas.openxmlformats.org/drawingml/2006/table">
            <a:tbl>
              <a:tblPr>
                <a:noFill/>
                <a:tableStyleId>{EEF77BB3-E668-4095-ABBC-038D0A10DE52}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45" name="Google Shape;8945;p73"/>
          <p:cNvGrpSpPr/>
          <p:nvPr/>
        </p:nvGrpSpPr>
        <p:grpSpPr>
          <a:xfrm>
            <a:off x="727251" y="1188964"/>
            <a:ext cx="2396505" cy="976502"/>
            <a:chOff x="749309" y="1112739"/>
            <a:chExt cx="2371603" cy="976502"/>
          </a:xfrm>
        </p:grpSpPr>
        <p:grpSp>
          <p:nvGrpSpPr>
            <p:cNvPr id="8946" name="Google Shape;8946;p73"/>
            <p:cNvGrpSpPr/>
            <p:nvPr/>
          </p:nvGrpSpPr>
          <p:grpSpPr>
            <a:xfrm>
              <a:off x="1092126" y="1112739"/>
              <a:ext cx="2028786" cy="975464"/>
              <a:chOff x="1092126" y="1112739"/>
              <a:chExt cx="2028786" cy="975464"/>
            </a:xfrm>
          </p:grpSpPr>
          <p:sp>
            <p:nvSpPr>
              <p:cNvPr id="8947" name="Google Shape;8947;p7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73"/>
            <p:cNvGrpSpPr/>
            <p:nvPr/>
          </p:nvGrpSpPr>
          <p:grpSpPr>
            <a:xfrm>
              <a:off x="749309" y="1112739"/>
              <a:ext cx="314700" cy="975464"/>
              <a:chOff x="749309" y="1112739"/>
              <a:chExt cx="314700" cy="975464"/>
            </a:xfrm>
          </p:grpSpPr>
          <p:sp>
            <p:nvSpPr>
              <p:cNvPr id="8972" name="Google Shape;8972;p7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6" name="Google Shape;8976;p7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980" name="Google Shape;8980;p73"/>
          <p:cNvGraphicFramePr/>
          <p:nvPr/>
        </p:nvGraphicFramePr>
        <p:xfrm>
          <a:off x="5954600" y="1188950"/>
          <a:ext cx="2504100" cy="976500"/>
        </p:xfrm>
        <a:graphic>
          <a:graphicData uri="http://schemas.openxmlformats.org/drawingml/2006/table">
            <a:tbl>
              <a:tblPr>
                <a:noFill/>
                <a:tableStyleId>{EEF77BB3-E668-4095-ABBC-038D0A10DE52}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981" name="Google Shape;8981;p73"/>
          <p:cNvGraphicFramePr/>
          <p:nvPr/>
        </p:nvGraphicFramePr>
        <p:xfrm>
          <a:off x="3375463" y="2361200"/>
          <a:ext cx="2363400" cy="868575"/>
        </p:xfrm>
        <a:graphic>
          <a:graphicData uri="http://schemas.openxmlformats.org/drawingml/2006/table">
            <a:tbl>
              <a:tblPr>
                <a:noFill/>
                <a:tableStyleId>{EEF77BB3-E668-4095-ABBC-038D0A10DE52}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82" name="Google Shape;8982;p73"/>
          <p:cNvGrpSpPr/>
          <p:nvPr/>
        </p:nvGrpSpPr>
        <p:grpSpPr>
          <a:xfrm>
            <a:off x="3377449" y="3352160"/>
            <a:ext cx="2363377" cy="1047062"/>
            <a:chOff x="3358399" y="3285485"/>
            <a:chExt cx="2363377" cy="1047062"/>
          </a:xfrm>
        </p:grpSpPr>
        <p:grpSp>
          <p:nvGrpSpPr>
            <p:cNvPr id="8983" name="Google Shape;8983;p73"/>
            <p:cNvGrpSpPr/>
            <p:nvPr/>
          </p:nvGrpSpPr>
          <p:grpSpPr>
            <a:xfrm>
              <a:off x="3358412" y="3285485"/>
              <a:ext cx="2363244" cy="139500"/>
              <a:chOff x="3358412" y="3285485"/>
              <a:chExt cx="2363244" cy="139500"/>
            </a:xfrm>
          </p:grpSpPr>
          <p:sp>
            <p:nvSpPr>
              <p:cNvPr id="8984" name="Google Shape;8984;p7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73"/>
            <p:cNvGrpSpPr/>
            <p:nvPr/>
          </p:nvGrpSpPr>
          <p:grpSpPr>
            <a:xfrm>
              <a:off x="3358412" y="3466996"/>
              <a:ext cx="2363244" cy="139500"/>
              <a:chOff x="3358412" y="3466996"/>
              <a:chExt cx="2363244" cy="139500"/>
            </a:xfrm>
          </p:grpSpPr>
          <p:sp>
            <p:nvSpPr>
              <p:cNvPr id="8990" name="Google Shape;8990;p7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5" name="Google Shape;8995;p73"/>
            <p:cNvGrpSpPr/>
            <p:nvPr/>
          </p:nvGrpSpPr>
          <p:grpSpPr>
            <a:xfrm>
              <a:off x="3358412" y="3648507"/>
              <a:ext cx="2363244" cy="139500"/>
              <a:chOff x="3358412" y="3648507"/>
              <a:chExt cx="2363244" cy="139500"/>
            </a:xfrm>
          </p:grpSpPr>
          <p:sp>
            <p:nvSpPr>
              <p:cNvPr id="8996" name="Google Shape;8996;p7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73"/>
            <p:cNvGrpSpPr/>
            <p:nvPr/>
          </p:nvGrpSpPr>
          <p:grpSpPr>
            <a:xfrm>
              <a:off x="3358412" y="3830018"/>
              <a:ext cx="2363244" cy="139500"/>
              <a:chOff x="3358412" y="3830018"/>
              <a:chExt cx="2363244" cy="139500"/>
            </a:xfrm>
          </p:grpSpPr>
          <p:sp>
            <p:nvSpPr>
              <p:cNvPr id="9002" name="Google Shape;9002;p7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73"/>
            <p:cNvGrpSpPr/>
            <p:nvPr/>
          </p:nvGrpSpPr>
          <p:grpSpPr>
            <a:xfrm>
              <a:off x="3358399" y="4011514"/>
              <a:ext cx="2363377" cy="139537"/>
              <a:chOff x="3294800" y="4134603"/>
              <a:chExt cx="2638876" cy="152400"/>
            </a:xfrm>
          </p:grpSpPr>
          <p:sp>
            <p:nvSpPr>
              <p:cNvPr id="9008" name="Google Shape;9008;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73"/>
            <p:cNvGrpSpPr/>
            <p:nvPr/>
          </p:nvGrpSpPr>
          <p:grpSpPr>
            <a:xfrm>
              <a:off x="3358399" y="4193010"/>
              <a:ext cx="2363377" cy="139537"/>
              <a:chOff x="3294800" y="4134603"/>
              <a:chExt cx="2638876" cy="152400"/>
            </a:xfrm>
          </p:grpSpPr>
          <p:sp>
            <p:nvSpPr>
              <p:cNvPr id="9014" name="Google Shape;9014;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019" name="Google Shape;9019;p73"/>
          <p:cNvGraphicFramePr/>
          <p:nvPr/>
        </p:nvGraphicFramePr>
        <p:xfrm>
          <a:off x="728250" y="2361200"/>
          <a:ext cx="2369800" cy="889350"/>
        </p:xfrm>
        <a:graphic>
          <a:graphicData uri="http://schemas.openxmlformats.org/drawingml/2006/table">
            <a:tbl>
              <a:tblPr>
                <a:noFill/>
                <a:tableStyleId>{EEF77BB3-E668-4095-ABBC-038D0A10DE52}</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020" name="Google Shape;9020;p73"/>
          <p:cNvGrpSpPr/>
          <p:nvPr/>
        </p:nvGrpSpPr>
        <p:grpSpPr>
          <a:xfrm>
            <a:off x="4177919" y="2765014"/>
            <a:ext cx="1302095" cy="60959"/>
            <a:chOff x="3558802" y="4011427"/>
            <a:chExt cx="1866000" cy="111300"/>
          </a:xfrm>
        </p:grpSpPr>
        <p:sp>
          <p:nvSpPr>
            <p:cNvPr id="9021" name="Google Shape;9021;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73"/>
          <p:cNvGrpSpPr/>
          <p:nvPr/>
        </p:nvGrpSpPr>
        <p:grpSpPr>
          <a:xfrm>
            <a:off x="4723407" y="3047174"/>
            <a:ext cx="914340" cy="60959"/>
            <a:chOff x="3558802" y="4011427"/>
            <a:chExt cx="1866000" cy="111300"/>
          </a:xfrm>
        </p:grpSpPr>
        <p:sp>
          <p:nvSpPr>
            <p:cNvPr id="9024" name="Google Shape;9024;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73"/>
          <p:cNvGrpSpPr/>
          <p:nvPr/>
        </p:nvGrpSpPr>
        <p:grpSpPr>
          <a:xfrm>
            <a:off x="5926924" y="3381697"/>
            <a:ext cx="2519825" cy="1001454"/>
            <a:chOff x="1906114" y="789980"/>
            <a:chExt cx="1487676" cy="606868"/>
          </a:xfrm>
        </p:grpSpPr>
        <p:cxnSp>
          <p:nvCxnSpPr>
            <p:cNvPr id="9027" name="Google Shape;9027;p7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028" name="Google Shape;9028;p7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029" name="Google Shape;9029;p7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030" name="Google Shape;9030;p7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031" name="Google Shape;9031;p7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032" name="Google Shape;9032;p7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033" name="Google Shape;9033;p7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034" name="Google Shape;9034;p7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041" name="Google Shape;9041;p7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042" name="Google Shape;9042;p7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043" name="Google Shape;9043;p7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73"/>
          <p:cNvGrpSpPr/>
          <p:nvPr/>
        </p:nvGrpSpPr>
        <p:grpSpPr>
          <a:xfrm>
            <a:off x="3372612" y="1159008"/>
            <a:ext cx="2363393" cy="1005865"/>
            <a:chOff x="3292400" y="1193188"/>
            <a:chExt cx="2615240" cy="1131075"/>
          </a:xfrm>
        </p:grpSpPr>
        <p:sp>
          <p:nvSpPr>
            <p:cNvPr id="9045" name="Google Shape;9045;p7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46" name="Google Shape;9046;p7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47" name="Google Shape;9047;p7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48" name="Google Shape;9048;p7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49" name="Google Shape;9049;p7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50" name="Google Shape;9050;p7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51" name="Google Shape;9051;p7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52" name="Google Shape;9052;p7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53" name="Google Shape;9053;p7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54" name="Google Shape;9054;p7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55" name="Google Shape;9055;p7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56" name="Google Shape;9056;p7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57" name="Google Shape;9057;p7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58" name="Google Shape;9058;p7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59" name="Google Shape;9059;p73"/>
            <p:cNvGrpSpPr/>
            <p:nvPr/>
          </p:nvGrpSpPr>
          <p:grpSpPr>
            <a:xfrm>
              <a:off x="3748438" y="1378608"/>
              <a:ext cx="2159202" cy="903971"/>
              <a:chOff x="1683525" y="2179850"/>
              <a:chExt cx="4519050" cy="2134525"/>
            </a:xfrm>
          </p:grpSpPr>
          <p:sp>
            <p:nvSpPr>
              <p:cNvPr id="9060" name="Google Shape;9060;p7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1" name="Google Shape;9061;p7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2" name="Google Shape;9062;p7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3" name="Google Shape;9063;p7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4" name="Google Shape;9064;p7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5" name="Google Shape;9065;p7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6" name="Google Shape;9066;p7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7" name="Google Shape;9067;p7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8" name="Google Shape;9068;p7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9" name="Google Shape;9069;p7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70" name="Google Shape;9070;p7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71" name="Google Shape;9071;p7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0">
  <p:cSld>
    <p:spTree>
      <p:nvGrpSpPr>
        <p:cNvPr id="1" name="Shape 9075"/>
        <p:cNvGrpSpPr/>
        <p:nvPr/>
      </p:nvGrpSpPr>
      <p:grpSpPr>
        <a:xfrm>
          <a:off x="0" y="0"/>
          <a:ext cx="0" cy="0"/>
          <a:chOff x="0" y="0"/>
          <a:chExt cx="0" cy="0"/>
        </a:xfrm>
      </p:grpSpPr>
      <p:grpSp>
        <p:nvGrpSpPr>
          <p:cNvPr id="9076" name="Google Shape;9076;p74"/>
          <p:cNvGrpSpPr/>
          <p:nvPr/>
        </p:nvGrpSpPr>
        <p:grpSpPr>
          <a:xfrm>
            <a:off x="4814684" y="1191441"/>
            <a:ext cx="745431" cy="718863"/>
            <a:chOff x="4249973" y="1201875"/>
            <a:chExt cx="1958568" cy="1888762"/>
          </a:xfrm>
        </p:grpSpPr>
        <p:sp>
          <p:nvSpPr>
            <p:cNvPr id="9077" name="Google Shape;9077;p7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8" name="Google Shape;9078;p74"/>
            <p:cNvGrpSpPr/>
            <p:nvPr/>
          </p:nvGrpSpPr>
          <p:grpSpPr>
            <a:xfrm>
              <a:off x="5853086" y="1789142"/>
              <a:ext cx="355454" cy="1048099"/>
              <a:chOff x="5576108" y="2016725"/>
              <a:chExt cx="565200" cy="1666560"/>
            </a:xfrm>
          </p:grpSpPr>
          <p:sp>
            <p:nvSpPr>
              <p:cNvPr id="9079" name="Google Shape;9079;p7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80" name="Google Shape;9080;p7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1" name="Google Shape;9081;p74"/>
            <p:cNvGrpSpPr/>
            <p:nvPr/>
          </p:nvGrpSpPr>
          <p:grpSpPr>
            <a:xfrm>
              <a:off x="4869455" y="2691676"/>
              <a:ext cx="1013897" cy="398961"/>
              <a:chOff x="4012057" y="3451825"/>
              <a:chExt cx="1612175" cy="634379"/>
            </a:xfrm>
          </p:grpSpPr>
          <p:sp>
            <p:nvSpPr>
              <p:cNvPr id="9082" name="Google Shape;9082;p7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83" name="Google Shape;9083;p7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74"/>
            <p:cNvGrpSpPr/>
            <p:nvPr/>
          </p:nvGrpSpPr>
          <p:grpSpPr>
            <a:xfrm>
              <a:off x="4276937" y="2155961"/>
              <a:ext cx="651965" cy="891358"/>
              <a:chOff x="3069908" y="2599997"/>
              <a:chExt cx="1036675" cy="1417328"/>
            </a:xfrm>
          </p:grpSpPr>
          <p:sp>
            <p:nvSpPr>
              <p:cNvPr id="9085" name="Google Shape;9085;p7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86" name="Google Shape;9086;p7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74"/>
            <p:cNvGrpSpPr/>
            <p:nvPr/>
          </p:nvGrpSpPr>
          <p:grpSpPr>
            <a:xfrm>
              <a:off x="5054918" y="1201875"/>
              <a:ext cx="999548" cy="602711"/>
              <a:chOff x="4306958" y="1082925"/>
              <a:chExt cx="1589359" cy="958358"/>
            </a:xfrm>
          </p:grpSpPr>
          <p:sp>
            <p:nvSpPr>
              <p:cNvPr id="9088" name="Google Shape;9088;p7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89" name="Google Shape;9089;p7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74"/>
            <p:cNvGrpSpPr/>
            <p:nvPr/>
          </p:nvGrpSpPr>
          <p:grpSpPr>
            <a:xfrm>
              <a:off x="4249973" y="1303451"/>
              <a:ext cx="799317" cy="841334"/>
              <a:chOff x="3027033" y="1244439"/>
              <a:chExt cx="1270977" cy="1337786"/>
            </a:xfrm>
          </p:grpSpPr>
          <p:sp>
            <p:nvSpPr>
              <p:cNvPr id="9091" name="Google Shape;9091;p7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92" name="Google Shape;9092;p7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3" name="Google Shape;9093;p74"/>
          <p:cNvGrpSpPr/>
          <p:nvPr/>
        </p:nvGrpSpPr>
        <p:grpSpPr>
          <a:xfrm>
            <a:off x="731057" y="2069890"/>
            <a:ext cx="761767" cy="729896"/>
            <a:chOff x="2657744" y="2337745"/>
            <a:chExt cx="832987" cy="798137"/>
          </a:xfrm>
        </p:grpSpPr>
        <p:sp>
          <p:nvSpPr>
            <p:cNvPr id="9094" name="Google Shape;9094;p7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74"/>
          <p:cNvGrpSpPr/>
          <p:nvPr/>
        </p:nvGrpSpPr>
        <p:grpSpPr>
          <a:xfrm>
            <a:off x="3242022" y="2073097"/>
            <a:ext cx="685569" cy="723586"/>
            <a:chOff x="3398134" y="2057755"/>
            <a:chExt cx="704087" cy="743130"/>
          </a:xfrm>
        </p:grpSpPr>
        <p:grpSp>
          <p:nvGrpSpPr>
            <p:cNvPr id="9101" name="Google Shape;9101;p74"/>
            <p:cNvGrpSpPr/>
            <p:nvPr/>
          </p:nvGrpSpPr>
          <p:grpSpPr>
            <a:xfrm>
              <a:off x="3398134" y="2290183"/>
              <a:ext cx="315300" cy="219900"/>
              <a:chOff x="3398134" y="2290183"/>
              <a:chExt cx="315300" cy="219900"/>
            </a:xfrm>
          </p:grpSpPr>
          <p:sp>
            <p:nvSpPr>
              <p:cNvPr id="9102" name="Google Shape;9102;p7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03" name="Google Shape;9103;p74"/>
              <p:cNvCxnSpPr>
                <a:stCxn id="9102"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104" name="Google Shape;9104;p74"/>
            <p:cNvGrpSpPr/>
            <p:nvPr/>
          </p:nvGrpSpPr>
          <p:grpSpPr>
            <a:xfrm>
              <a:off x="3547823" y="2467358"/>
              <a:ext cx="219900" cy="333527"/>
              <a:chOff x="3547823" y="2467358"/>
              <a:chExt cx="219900" cy="333527"/>
            </a:xfrm>
          </p:grpSpPr>
          <p:sp>
            <p:nvSpPr>
              <p:cNvPr id="9105" name="Google Shape;9105;p7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06" name="Google Shape;9106;p7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107" name="Google Shape;9107;p74"/>
            <p:cNvGrpSpPr/>
            <p:nvPr/>
          </p:nvGrpSpPr>
          <p:grpSpPr>
            <a:xfrm>
              <a:off x="3734138" y="2467358"/>
              <a:ext cx="219900" cy="333527"/>
              <a:chOff x="3734138" y="2467358"/>
              <a:chExt cx="219900" cy="333527"/>
            </a:xfrm>
          </p:grpSpPr>
          <p:sp>
            <p:nvSpPr>
              <p:cNvPr id="9108" name="Google Shape;9108;p7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09" name="Google Shape;9109;p7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110" name="Google Shape;9110;p74"/>
            <p:cNvGrpSpPr/>
            <p:nvPr/>
          </p:nvGrpSpPr>
          <p:grpSpPr>
            <a:xfrm>
              <a:off x="3787560" y="2288011"/>
              <a:ext cx="314661" cy="219900"/>
              <a:chOff x="3787560" y="2288011"/>
              <a:chExt cx="314661" cy="219900"/>
            </a:xfrm>
          </p:grpSpPr>
          <p:sp>
            <p:nvSpPr>
              <p:cNvPr id="9111" name="Google Shape;9111;p7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12" name="Google Shape;9112;p7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113" name="Google Shape;9113;p74"/>
            <p:cNvGrpSpPr/>
            <p:nvPr/>
          </p:nvGrpSpPr>
          <p:grpSpPr>
            <a:xfrm>
              <a:off x="3637290" y="2057755"/>
              <a:ext cx="219900" cy="335499"/>
              <a:chOff x="3637290" y="2057755"/>
              <a:chExt cx="219900" cy="335499"/>
            </a:xfrm>
          </p:grpSpPr>
          <p:sp>
            <p:nvSpPr>
              <p:cNvPr id="9114" name="Google Shape;9114;p7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115" name="Google Shape;9115;p7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116" name="Google Shape;9116;p74"/>
          <p:cNvGrpSpPr/>
          <p:nvPr/>
        </p:nvGrpSpPr>
        <p:grpSpPr>
          <a:xfrm>
            <a:off x="4917244" y="2079792"/>
            <a:ext cx="710153" cy="710153"/>
            <a:chOff x="5007123" y="2079403"/>
            <a:chExt cx="687600" cy="687600"/>
          </a:xfrm>
        </p:grpSpPr>
        <p:sp>
          <p:nvSpPr>
            <p:cNvPr id="9117" name="Google Shape;9117;p7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74"/>
          <p:cNvGrpSpPr/>
          <p:nvPr/>
        </p:nvGrpSpPr>
        <p:grpSpPr>
          <a:xfrm>
            <a:off x="5726681" y="2074299"/>
            <a:ext cx="720998" cy="721183"/>
            <a:chOff x="5797446" y="2063053"/>
            <a:chExt cx="698100" cy="698280"/>
          </a:xfrm>
        </p:grpSpPr>
        <p:sp>
          <p:nvSpPr>
            <p:cNvPr id="9122" name="Google Shape;9122;p7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74"/>
          <p:cNvGrpSpPr/>
          <p:nvPr/>
        </p:nvGrpSpPr>
        <p:grpSpPr>
          <a:xfrm>
            <a:off x="8171828" y="3719904"/>
            <a:ext cx="280585" cy="673164"/>
            <a:chOff x="8075075" y="3754290"/>
            <a:chExt cx="255612" cy="613194"/>
          </a:xfrm>
        </p:grpSpPr>
        <p:grpSp>
          <p:nvGrpSpPr>
            <p:cNvPr id="9127" name="Google Shape;9127;p74"/>
            <p:cNvGrpSpPr/>
            <p:nvPr/>
          </p:nvGrpSpPr>
          <p:grpSpPr>
            <a:xfrm>
              <a:off x="8075075" y="3754290"/>
              <a:ext cx="255612" cy="613194"/>
              <a:chOff x="8075075" y="3754290"/>
              <a:chExt cx="255612" cy="613194"/>
            </a:xfrm>
          </p:grpSpPr>
          <p:sp>
            <p:nvSpPr>
              <p:cNvPr id="9128" name="Google Shape;9128;p7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0" name="Google Shape;9130;p7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74"/>
          <p:cNvGrpSpPr/>
          <p:nvPr/>
        </p:nvGrpSpPr>
        <p:grpSpPr>
          <a:xfrm>
            <a:off x="5288887" y="3708700"/>
            <a:ext cx="470352" cy="683745"/>
            <a:chOff x="1697726" y="3244179"/>
            <a:chExt cx="788124" cy="1146069"/>
          </a:xfrm>
        </p:grpSpPr>
        <p:sp>
          <p:nvSpPr>
            <p:cNvPr id="9132" name="Google Shape;9132;p7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4" name="Google Shape;9134;p74"/>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5" name="Google Shape;9135;p74"/>
          <p:cNvGrpSpPr/>
          <p:nvPr/>
        </p:nvGrpSpPr>
        <p:grpSpPr>
          <a:xfrm>
            <a:off x="5910037" y="3719902"/>
            <a:ext cx="293891" cy="293845"/>
            <a:chOff x="6134814" y="3754290"/>
            <a:chExt cx="293891" cy="293845"/>
          </a:xfrm>
        </p:grpSpPr>
        <p:sp>
          <p:nvSpPr>
            <p:cNvPr id="9136" name="Google Shape;9136;p7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74"/>
          <p:cNvGrpSpPr/>
          <p:nvPr/>
        </p:nvGrpSpPr>
        <p:grpSpPr>
          <a:xfrm>
            <a:off x="5910037" y="4098574"/>
            <a:ext cx="293891" cy="293891"/>
            <a:chOff x="6134814" y="4086186"/>
            <a:chExt cx="293891" cy="293891"/>
          </a:xfrm>
        </p:grpSpPr>
        <p:sp>
          <p:nvSpPr>
            <p:cNvPr id="9139" name="Google Shape;9139;p7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1" name="Google Shape;9141;p74"/>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4"/>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3" name="Google Shape;9143;p74"/>
          <p:cNvGrpSpPr/>
          <p:nvPr/>
        </p:nvGrpSpPr>
        <p:grpSpPr>
          <a:xfrm>
            <a:off x="7835013" y="2927266"/>
            <a:ext cx="622883" cy="621944"/>
            <a:chOff x="1187048" y="238125"/>
            <a:chExt cx="5256397" cy="5248476"/>
          </a:xfrm>
        </p:grpSpPr>
        <p:sp>
          <p:nvSpPr>
            <p:cNvPr id="9144" name="Google Shape;9144;p7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74"/>
          <p:cNvGrpSpPr/>
          <p:nvPr/>
        </p:nvGrpSpPr>
        <p:grpSpPr>
          <a:xfrm>
            <a:off x="2292118" y="2936875"/>
            <a:ext cx="1310987" cy="612407"/>
            <a:chOff x="238125" y="1188750"/>
            <a:chExt cx="7140450" cy="3335550"/>
          </a:xfrm>
        </p:grpSpPr>
        <p:sp>
          <p:nvSpPr>
            <p:cNvPr id="9149" name="Google Shape;9149;p7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74"/>
          <p:cNvGrpSpPr/>
          <p:nvPr/>
        </p:nvGrpSpPr>
        <p:grpSpPr>
          <a:xfrm>
            <a:off x="6617990" y="2927430"/>
            <a:ext cx="1110299" cy="621702"/>
            <a:chOff x="238125" y="1335475"/>
            <a:chExt cx="5418735" cy="3034175"/>
          </a:xfrm>
        </p:grpSpPr>
        <p:sp>
          <p:nvSpPr>
            <p:cNvPr id="9155" name="Google Shape;9155;p7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74"/>
          <p:cNvGrpSpPr/>
          <p:nvPr/>
        </p:nvGrpSpPr>
        <p:grpSpPr>
          <a:xfrm>
            <a:off x="5435649" y="2924327"/>
            <a:ext cx="1074451" cy="627181"/>
            <a:chOff x="5359127" y="2910889"/>
            <a:chExt cx="1097723" cy="640831"/>
          </a:xfrm>
        </p:grpSpPr>
        <p:grpSp>
          <p:nvGrpSpPr>
            <p:cNvPr id="9159" name="Google Shape;9159;p74"/>
            <p:cNvGrpSpPr/>
            <p:nvPr/>
          </p:nvGrpSpPr>
          <p:grpSpPr>
            <a:xfrm>
              <a:off x="5929791" y="3263088"/>
              <a:ext cx="527060" cy="287097"/>
              <a:chOff x="5929791" y="3263088"/>
              <a:chExt cx="527060" cy="287097"/>
            </a:xfrm>
          </p:grpSpPr>
          <p:sp>
            <p:nvSpPr>
              <p:cNvPr id="9160" name="Google Shape;9160;p7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61" name="Google Shape;9161;p7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62" name="Google Shape;9162;p74"/>
            <p:cNvGrpSpPr/>
            <p:nvPr/>
          </p:nvGrpSpPr>
          <p:grpSpPr>
            <a:xfrm>
              <a:off x="5359127" y="3263089"/>
              <a:ext cx="526428" cy="288631"/>
              <a:chOff x="5359127" y="3263089"/>
              <a:chExt cx="526428" cy="288631"/>
            </a:xfrm>
          </p:grpSpPr>
          <p:sp>
            <p:nvSpPr>
              <p:cNvPr id="9163" name="Google Shape;9163;p7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64" name="Google Shape;9164;p7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65" name="Google Shape;9165;p74"/>
            <p:cNvGrpSpPr/>
            <p:nvPr/>
          </p:nvGrpSpPr>
          <p:grpSpPr>
            <a:xfrm>
              <a:off x="5551525" y="2910889"/>
              <a:ext cx="520901" cy="610283"/>
              <a:chOff x="5551525" y="2910889"/>
              <a:chExt cx="520901" cy="610283"/>
            </a:xfrm>
          </p:grpSpPr>
          <p:sp>
            <p:nvSpPr>
              <p:cNvPr id="9166" name="Google Shape;9166;p7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67" name="Google Shape;9167;p7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68" name="Google Shape;9168;p74"/>
            <p:cNvGrpSpPr/>
            <p:nvPr/>
          </p:nvGrpSpPr>
          <p:grpSpPr>
            <a:xfrm>
              <a:off x="5743962" y="2919100"/>
              <a:ext cx="623674" cy="284502"/>
              <a:chOff x="5743962" y="2919100"/>
              <a:chExt cx="623674" cy="284502"/>
            </a:xfrm>
          </p:grpSpPr>
          <p:sp>
            <p:nvSpPr>
              <p:cNvPr id="9169" name="Google Shape;9169;p7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70" name="Google Shape;9170;p7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171" name="Google Shape;9171;p74"/>
          <p:cNvGrpSpPr/>
          <p:nvPr/>
        </p:nvGrpSpPr>
        <p:grpSpPr>
          <a:xfrm>
            <a:off x="7586863" y="2075038"/>
            <a:ext cx="874976" cy="719600"/>
            <a:chOff x="7608988" y="2093194"/>
            <a:chExt cx="817276" cy="672147"/>
          </a:xfrm>
        </p:grpSpPr>
        <p:cxnSp>
          <p:nvCxnSpPr>
            <p:cNvPr id="9172" name="Google Shape;9172;p7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73" name="Google Shape;9173;p7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74" name="Google Shape;9174;p7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75" name="Google Shape;9175;p7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76" name="Google Shape;9176;p7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177" name="Google Shape;9177;p7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178" name="Google Shape;9178;p74"/>
            <p:cNvGrpSpPr/>
            <p:nvPr/>
          </p:nvGrpSpPr>
          <p:grpSpPr>
            <a:xfrm>
              <a:off x="7721175" y="2093194"/>
              <a:ext cx="599587" cy="623846"/>
              <a:chOff x="7721175" y="2093194"/>
              <a:chExt cx="599587" cy="623846"/>
            </a:xfrm>
          </p:grpSpPr>
          <p:grpSp>
            <p:nvGrpSpPr>
              <p:cNvPr id="9179" name="Google Shape;9179;p74"/>
              <p:cNvGrpSpPr/>
              <p:nvPr/>
            </p:nvGrpSpPr>
            <p:grpSpPr>
              <a:xfrm>
                <a:off x="7721175" y="2093194"/>
                <a:ext cx="291605" cy="623846"/>
                <a:chOff x="9405575" y="2061418"/>
                <a:chExt cx="291605" cy="623846"/>
              </a:xfrm>
            </p:grpSpPr>
            <p:sp>
              <p:nvSpPr>
                <p:cNvPr id="9180" name="Google Shape;9180;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74"/>
              <p:cNvGrpSpPr/>
              <p:nvPr/>
            </p:nvGrpSpPr>
            <p:grpSpPr>
              <a:xfrm flipH="1">
                <a:off x="8029157" y="2093194"/>
                <a:ext cx="291605" cy="623846"/>
                <a:chOff x="9405575" y="2061418"/>
                <a:chExt cx="291605" cy="623846"/>
              </a:xfrm>
            </p:grpSpPr>
            <p:sp>
              <p:nvSpPr>
                <p:cNvPr id="9188" name="Google Shape;9188;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95" name="Google Shape;9195;p74"/>
          <p:cNvGrpSpPr/>
          <p:nvPr/>
        </p:nvGrpSpPr>
        <p:grpSpPr>
          <a:xfrm>
            <a:off x="4031299" y="1191441"/>
            <a:ext cx="712557" cy="785901"/>
            <a:chOff x="4206459" y="1191441"/>
            <a:chExt cx="712557" cy="785901"/>
          </a:xfrm>
        </p:grpSpPr>
        <p:sp>
          <p:nvSpPr>
            <p:cNvPr id="9196" name="Google Shape;9196;p7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0" name="Google Shape;9200;p74"/>
            <p:cNvGrpSpPr/>
            <p:nvPr/>
          </p:nvGrpSpPr>
          <p:grpSpPr>
            <a:xfrm>
              <a:off x="4644280" y="1290523"/>
              <a:ext cx="143716" cy="29463"/>
              <a:chOff x="4644280" y="1290523"/>
              <a:chExt cx="143716" cy="29463"/>
            </a:xfrm>
          </p:grpSpPr>
          <p:sp>
            <p:nvSpPr>
              <p:cNvPr id="9201" name="Google Shape;9201;p7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74"/>
            <p:cNvGrpSpPr/>
            <p:nvPr/>
          </p:nvGrpSpPr>
          <p:grpSpPr>
            <a:xfrm>
              <a:off x="4356567" y="1191441"/>
              <a:ext cx="143690" cy="29488"/>
              <a:chOff x="4356567" y="1191441"/>
              <a:chExt cx="143690" cy="29488"/>
            </a:xfrm>
          </p:grpSpPr>
          <p:sp>
            <p:nvSpPr>
              <p:cNvPr id="9206" name="Google Shape;9206;p7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74"/>
            <p:cNvGrpSpPr/>
            <p:nvPr/>
          </p:nvGrpSpPr>
          <p:grpSpPr>
            <a:xfrm>
              <a:off x="4339009" y="1863727"/>
              <a:ext cx="143703" cy="29476"/>
              <a:chOff x="4339009" y="1863727"/>
              <a:chExt cx="143703" cy="29476"/>
            </a:xfrm>
          </p:grpSpPr>
          <p:sp>
            <p:nvSpPr>
              <p:cNvPr id="9211" name="Google Shape;9211;p7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74"/>
            <p:cNvGrpSpPr/>
            <p:nvPr/>
          </p:nvGrpSpPr>
          <p:grpSpPr>
            <a:xfrm>
              <a:off x="4206459" y="1607315"/>
              <a:ext cx="29539" cy="142899"/>
              <a:chOff x="4206459" y="1607315"/>
              <a:chExt cx="29539" cy="142899"/>
            </a:xfrm>
          </p:grpSpPr>
          <p:sp>
            <p:nvSpPr>
              <p:cNvPr id="9216" name="Google Shape;9216;p7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0" name="Google Shape;9220;p7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4" name="Google Shape;9224;p74"/>
            <p:cNvGrpSpPr/>
            <p:nvPr/>
          </p:nvGrpSpPr>
          <p:grpSpPr>
            <a:xfrm>
              <a:off x="4889463" y="1423737"/>
              <a:ext cx="29552" cy="142899"/>
              <a:chOff x="4889463" y="1423737"/>
              <a:chExt cx="29552" cy="142899"/>
            </a:xfrm>
          </p:grpSpPr>
          <p:sp>
            <p:nvSpPr>
              <p:cNvPr id="9225" name="Google Shape;9225;p7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74"/>
            <p:cNvGrpSpPr/>
            <p:nvPr/>
          </p:nvGrpSpPr>
          <p:grpSpPr>
            <a:xfrm>
              <a:off x="4771663" y="1876896"/>
              <a:ext cx="108651" cy="100447"/>
              <a:chOff x="4771663" y="1876896"/>
              <a:chExt cx="108651" cy="100447"/>
            </a:xfrm>
          </p:grpSpPr>
          <p:sp>
            <p:nvSpPr>
              <p:cNvPr id="9230" name="Google Shape;9230;p7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34" name="Google Shape;9234;p74"/>
          <p:cNvGrpSpPr/>
          <p:nvPr/>
        </p:nvGrpSpPr>
        <p:grpSpPr>
          <a:xfrm>
            <a:off x="4026774" y="2074664"/>
            <a:ext cx="791287" cy="720350"/>
            <a:chOff x="267375" y="1071875"/>
            <a:chExt cx="470500" cy="428550"/>
          </a:xfrm>
        </p:grpSpPr>
        <p:sp>
          <p:nvSpPr>
            <p:cNvPr id="9235" name="Google Shape;9235;p7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74"/>
          <p:cNvGrpSpPr/>
          <p:nvPr/>
        </p:nvGrpSpPr>
        <p:grpSpPr>
          <a:xfrm>
            <a:off x="727269" y="3719294"/>
            <a:ext cx="1408444" cy="673166"/>
            <a:chOff x="712664" y="3693287"/>
            <a:chExt cx="1460738" cy="698160"/>
          </a:xfrm>
        </p:grpSpPr>
        <p:grpSp>
          <p:nvGrpSpPr>
            <p:cNvPr id="9244" name="Google Shape;9244;p74"/>
            <p:cNvGrpSpPr/>
            <p:nvPr/>
          </p:nvGrpSpPr>
          <p:grpSpPr>
            <a:xfrm>
              <a:off x="1380079" y="4133090"/>
              <a:ext cx="234048" cy="258099"/>
              <a:chOff x="1380079" y="4133090"/>
              <a:chExt cx="234048" cy="258099"/>
            </a:xfrm>
          </p:grpSpPr>
          <p:sp>
            <p:nvSpPr>
              <p:cNvPr id="9245" name="Google Shape;9245;p7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74"/>
            <p:cNvGrpSpPr/>
            <p:nvPr/>
          </p:nvGrpSpPr>
          <p:grpSpPr>
            <a:xfrm>
              <a:off x="884610" y="3864082"/>
              <a:ext cx="1118566" cy="527275"/>
              <a:chOff x="890961" y="3865463"/>
              <a:chExt cx="1115221" cy="525698"/>
            </a:xfrm>
          </p:grpSpPr>
          <p:sp>
            <p:nvSpPr>
              <p:cNvPr id="9249" name="Google Shape;9249;p7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74"/>
            <p:cNvGrpSpPr/>
            <p:nvPr/>
          </p:nvGrpSpPr>
          <p:grpSpPr>
            <a:xfrm>
              <a:off x="712664" y="3693287"/>
              <a:ext cx="1460738" cy="698160"/>
              <a:chOff x="712664" y="3693025"/>
              <a:chExt cx="1460738" cy="698160"/>
            </a:xfrm>
          </p:grpSpPr>
          <p:sp>
            <p:nvSpPr>
              <p:cNvPr id="9253" name="Google Shape;9253;p7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59" name="Google Shape;9259;p74"/>
          <p:cNvGrpSpPr/>
          <p:nvPr/>
        </p:nvGrpSpPr>
        <p:grpSpPr>
          <a:xfrm>
            <a:off x="3164985" y="1191441"/>
            <a:ext cx="795485" cy="738831"/>
            <a:chOff x="3348603" y="1236445"/>
            <a:chExt cx="749256" cy="695894"/>
          </a:xfrm>
        </p:grpSpPr>
        <p:grpSp>
          <p:nvGrpSpPr>
            <p:cNvPr id="9260" name="Google Shape;9260;p74"/>
            <p:cNvGrpSpPr/>
            <p:nvPr/>
          </p:nvGrpSpPr>
          <p:grpSpPr>
            <a:xfrm>
              <a:off x="3583779" y="1236445"/>
              <a:ext cx="293795" cy="285811"/>
              <a:chOff x="3750225" y="1774000"/>
              <a:chExt cx="149575" cy="145525"/>
            </a:xfrm>
          </p:grpSpPr>
          <p:sp>
            <p:nvSpPr>
              <p:cNvPr id="9261" name="Google Shape;9261;p7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74"/>
            <p:cNvGrpSpPr/>
            <p:nvPr/>
          </p:nvGrpSpPr>
          <p:grpSpPr>
            <a:xfrm>
              <a:off x="3775534" y="1462599"/>
              <a:ext cx="322325" cy="285958"/>
              <a:chOff x="3847850" y="1889150"/>
              <a:chExt cx="164100" cy="145600"/>
            </a:xfrm>
          </p:grpSpPr>
          <p:sp>
            <p:nvSpPr>
              <p:cNvPr id="9264" name="Google Shape;9264;p7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6" name="Google Shape;9266;p74"/>
            <p:cNvGrpSpPr/>
            <p:nvPr/>
          </p:nvGrpSpPr>
          <p:grpSpPr>
            <a:xfrm>
              <a:off x="3545329" y="1646528"/>
              <a:ext cx="293746" cy="285811"/>
              <a:chOff x="3730650" y="1982800"/>
              <a:chExt cx="149550" cy="145525"/>
            </a:xfrm>
          </p:grpSpPr>
          <p:sp>
            <p:nvSpPr>
              <p:cNvPr id="9267" name="Google Shape;9267;p7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9" name="Google Shape;9269;p74"/>
            <p:cNvGrpSpPr/>
            <p:nvPr/>
          </p:nvGrpSpPr>
          <p:grpSpPr>
            <a:xfrm>
              <a:off x="3348603" y="1415046"/>
              <a:ext cx="294384" cy="284387"/>
              <a:chOff x="3630494" y="1864938"/>
              <a:chExt cx="149875" cy="144800"/>
            </a:xfrm>
          </p:grpSpPr>
          <p:sp>
            <p:nvSpPr>
              <p:cNvPr id="9270" name="Google Shape;9270;p7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2" name="Google Shape;9272;p74"/>
          <p:cNvGrpSpPr/>
          <p:nvPr/>
        </p:nvGrpSpPr>
        <p:grpSpPr>
          <a:xfrm>
            <a:off x="2286512" y="3714337"/>
            <a:ext cx="1324924" cy="678083"/>
            <a:chOff x="2413923" y="3711366"/>
            <a:chExt cx="1374117" cy="703260"/>
          </a:xfrm>
        </p:grpSpPr>
        <p:grpSp>
          <p:nvGrpSpPr>
            <p:cNvPr id="9273" name="Google Shape;9273;p74"/>
            <p:cNvGrpSpPr/>
            <p:nvPr/>
          </p:nvGrpSpPr>
          <p:grpSpPr>
            <a:xfrm>
              <a:off x="2413923" y="3711366"/>
              <a:ext cx="1374117" cy="703260"/>
              <a:chOff x="2413923" y="3711366"/>
              <a:chExt cx="1374117" cy="703260"/>
            </a:xfrm>
          </p:grpSpPr>
          <p:sp>
            <p:nvSpPr>
              <p:cNvPr id="9274" name="Google Shape;9274;p7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5" name="Google Shape;9275;p74"/>
              <p:cNvGrpSpPr/>
              <p:nvPr/>
            </p:nvGrpSpPr>
            <p:grpSpPr>
              <a:xfrm>
                <a:off x="2600284" y="3808654"/>
                <a:ext cx="234506" cy="138009"/>
                <a:chOff x="2600284" y="3808654"/>
                <a:chExt cx="234506" cy="138009"/>
              </a:xfrm>
            </p:grpSpPr>
            <p:sp>
              <p:nvSpPr>
                <p:cNvPr id="9276" name="Google Shape;9276;p7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77" name="Google Shape;9277;p7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78" name="Google Shape;9278;p74"/>
              <p:cNvGrpSpPr/>
              <p:nvPr/>
            </p:nvGrpSpPr>
            <p:grpSpPr>
              <a:xfrm>
                <a:off x="3359659" y="3805664"/>
                <a:ext cx="232294" cy="141000"/>
                <a:chOff x="3359659" y="3805664"/>
                <a:chExt cx="232294" cy="141000"/>
              </a:xfrm>
            </p:grpSpPr>
            <p:sp>
              <p:nvSpPr>
                <p:cNvPr id="9279" name="Google Shape;9279;p7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0" name="Google Shape;9280;p7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81" name="Google Shape;9281;p74"/>
              <p:cNvGrpSpPr/>
              <p:nvPr/>
            </p:nvGrpSpPr>
            <p:grpSpPr>
              <a:xfrm>
                <a:off x="3067316" y="3711366"/>
                <a:ext cx="66900" cy="166809"/>
                <a:chOff x="3067316" y="3711366"/>
                <a:chExt cx="66900" cy="166809"/>
              </a:xfrm>
            </p:grpSpPr>
            <p:sp>
              <p:nvSpPr>
                <p:cNvPr id="9282" name="Google Shape;9282;p7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3" name="Google Shape;9283;p7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84" name="Google Shape;9284;p74"/>
              <p:cNvGrpSpPr/>
              <p:nvPr/>
            </p:nvGrpSpPr>
            <p:grpSpPr>
              <a:xfrm>
                <a:off x="2413923" y="4058666"/>
                <a:ext cx="224119" cy="66900"/>
                <a:chOff x="2413923" y="4058666"/>
                <a:chExt cx="224119" cy="66900"/>
              </a:xfrm>
            </p:grpSpPr>
            <p:sp>
              <p:nvSpPr>
                <p:cNvPr id="9285" name="Google Shape;9285;p7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6" name="Google Shape;9286;p7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87" name="Google Shape;9287;p74"/>
              <p:cNvGrpSpPr/>
              <p:nvPr/>
            </p:nvGrpSpPr>
            <p:grpSpPr>
              <a:xfrm>
                <a:off x="3564643" y="4058666"/>
                <a:ext cx="223397" cy="66900"/>
                <a:chOff x="3564643" y="4058666"/>
                <a:chExt cx="223397" cy="66900"/>
              </a:xfrm>
            </p:grpSpPr>
            <p:sp>
              <p:nvSpPr>
                <p:cNvPr id="9288" name="Google Shape;9288;p7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9" name="Google Shape;9289;p7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290" name="Google Shape;9290;p74"/>
            <p:cNvGrpSpPr/>
            <p:nvPr/>
          </p:nvGrpSpPr>
          <p:grpSpPr>
            <a:xfrm>
              <a:off x="2633353" y="3965763"/>
              <a:ext cx="933975" cy="445687"/>
              <a:chOff x="2633353" y="3965763"/>
              <a:chExt cx="933975" cy="445687"/>
            </a:xfrm>
          </p:grpSpPr>
          <p:sp>
            <p:nvSpPr>
              <p:cNvPr id="9291" name="Google Shape;9291;p7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93" name="Google Shape;9293;p74"/>
          <p:cNvGrpSpPr/>
          <p:nvPr/>
        </p:nvGrpSpPr>
        <p:grpSpPr>
          <a:xfrm>
            <a:off x="6410784" y="1264884"/>
            <a:ext cx="1131087" cy="587383"/>
            <a:chOff x="238125" y="999450"/>
            <a:chExt cx="7140700" cy="3708225"/>
          </a:xfrm>
        </p:grpSpPr>
        <p:sp>
          <p:nvSpPr>
            <p:cNvPr id="9294" name="Google Shape;9294;p7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74"/>
          <p:cNvGrpSpPr/>
          <p:nvPr/>
        </p:nvGrpSpPr>
        <p:grpSpPr>
          <a:xfrm>
            <a:off x="3762234" y="3714379"/>
            <a:ext cx="1375854" cy="678131"/>
            <a:chOff x="3913765" y="3641905"/>
            <a:chExt cx="1522805" cy="750560"/>
          </a:xfrm>
        </p:grpSpPr>
        <p:grpSp>
          <p:nvGrpSpPr>
            <p:cNvPr id="9304" name="Google Shape;9304;p74"/>
            <p:cNvGrpSpPr/>
            <p:nvPr/>
          </p:nvGrpSpPr>
          <p:grpSpPr>
            <a:xfrm>
              <a:off x="3913765" y="3997002"/>
              <a:ext cx="1522805" cy="395463"/>
              <a:chOff x="3913765" y="3997002"/>
              <a:chExt cx="1522805" cy="395463"/>
            </a:xfrm>
          </p:grpSpPr>
          <p:grpSp>
            <p:nvGrpSpPr>
              <p:cNvPr id="9305" name="Google Shape;9305;p74"/>
              <p:cNvGrpSpPr/>
              <p:nvPr/>
            </p:nvGrpSpPr>
            <p:grpSpPr>
              <a:xfrm>
                <a:off x="3913765" y="4138659"/>
                <a:ext cx="507602" cy="253806"/>
                <a:chOff x="3913765" y="4138659"/>
                <a:chExt cx="507602" cy="253806"/>
              </a:xfrm>
            </p:grpSpPr>
            <p:sp>
              <p:nvSpPr>
                <p:cNvPr id="9306" name="Google Shape;9306;p7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308" name="Google Shape;9308;p74"/>
              <p:cNvGrpSpPr/>
              <p:nvPr/>
            </p:nvGrpSpPr>
            <p:grpSpPr>
              <a:xfrm>
                <a:off x="4421361" y="3997002"/>
                <a:ext cx="507618" cy="395463"/>
                <a:chOff x="4421361" y="3997002"/>
                <a:chExt cx="507618" cy="395463"/>
              </a:xfrm>
            </p:grpSpPr>
            <p:sp>
              <p:nvSpPr>
                <p:cNvPr id="9309" name="Google Shape;9309;p7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1" name="Google Shape;9311;p74"/>
              <p:cNvGrpSpPr/>
              <p:nvPr/>
            </p:nvGrpSpPr>
            <p:grpSpPr>
              <a:xfrm>
                <a:off x="4928973" y="4189418"/>
                <a:ext cx="507596" cy="203047"/>
                <a:chOff x="4928973" y="4189418"/>
                <a:chExt cx="507596" cy="203047"/>
              </a:xfrm>
            </p:grpSpPr>
            <p:sp>
              <p:nvSpPr>
                <p:cNvPr id="9312" name="Google Shape;9312;p7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14" name="Google Shape;9314;p74"/>
            <p:cNvGrpSpPr/>
            <p:nvPr/>
          </p:nvGrpSpPr>
          <p:grpSpPr>
            <a:xfrm>
              <a:off x="4482186" y="3641905"/>
              <a:ext cx="397605" cy="349784"/>
              <a:chOff x="2906375" y="1159725"/>
              <a:chExt cx="1860575" cy="1636800"/>
            </a:xfrm>
          </p:grpSpPr>
          <p:sp>
            <p:nvSpPr>
              <p:cNvPr id="9315" name="Google Shape;9315;p7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19" name="Google Shape;9319;p74"/>
          <p:cNvGrpSpPr/>
          <p:nvPr/>
        </p:nvGrpSpPr>
        <p:grpSpPr>
          <a:xfrm>
            <a:off x="6546943" y="2074305"/>
            <a:ext cx="940737" cy="721067"/>
            <a:chOff x="6599718" y="2068734"/>
            <a:chExt cx="940737" cy="721067"/>
          </a:xfrm>
        </p:grpSpPr>
        <p:sp>
          <p:nvSpPr>
            <p:cNvPr id="9320" name="Google Shape;9320;p7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6" name="Google Shape;9326;p74"/>
            <p:cNvGrpSpPr/>
            <p:nvPr/>
          </p:nvGrpSpPr>
          <p:grpSpPr>
            <a:xfrm>
              <a:off x="6836957" y="2068734"/>
              <a:ext cx="461892" cy="721067"/>
              <a:chOff x="6836957" y="2068734"/>
              <a:chExt cx="461892" cy="721067"/>
            </a:xfrm>
          </p:grpSpPr>
          <p:sp>
            <p:nvSpPr>
              <p:cNvPr id="9327" name="Google Shape;9327;p7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3" name="Google Shape;9333;p74"/>
              <p:cNvGrpSpPr/>
              <p:nvPr/>
            </p:nvGrpSpPr>
            <p:grpSpPr>
              <a:xfrm>
                <a:off x="6836957" y="2068734"/>
                <a:ext cx="461892" cy="721067"/>
                <a:chOff x="6836957" y="2068734"/>
                <a:chExt cx="461892" cy="721067"/>
              </a:xfrm>
            </p:grpSpPr>
            <p:sp>
              <p:nvSpPr>
                <p:cNvPr id="9334" name="Google Shape;9334;p7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41" name="Google Shape;9341;p74"/>
          <p:cNvGrpSpPr/>
          <p:nvPr/>
        </p:nvGrpSpPr>
        <p:grpSpPr>
          <a:xfrm>
            <a:off x="2430262" y="2078652"/>
            <a:ext cx="712577" cy="712374"/>
            <a:chOff x="2559249" y="2069323"/>
            <a:chExt cx="685566" cy="685634"/>
          </a:xfrm>
        </p:grpSpPr>
        <p:sp>
          <p:nvSpPr>
            <p:cNvPr id="9342" name="Google Shape;9342;p7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5" name="Google Shape;9355;p74"/>
          <p:cNvGrpSpPr/>
          <p:nvPr/>
        </p:nvGrpSpPr>
        <p:grpSpPr>
          <a:xfrm>
            <a:off x="7612699" y="1191441"/>
            <a:ext cx="845645" cy="711911"/>
            <a:chOff x="951975" y="315800"/>
            <a:chExt cx="5860325" cy="4933550"/>
          </a:xfrm>
        </p:grpSpPr>
        <p:sp>
          <p:nvSpPr>
            <p:cNvPr id="9356" name="Google Shape;9356;p7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4" name="Google Shape;9364;p74"/>
          <p:cNvGrpSpPr/>
          <p:nvPr/>
        </p:nvGrpSpPr>
        <p:grpSpPr>
          <a:xfrm>
            <a:off x="3709828" y="2927550"/>
            <a:ext cx="1617932" cy="621724"/>
            <a:chOff x="3862800" y="3038525"/>
            <a:chExt cx="1329006" cy="510698"/>
          </a:xfrm>
        </p:grpSpPr>
        <p:sp>
          <p:nvSpPr>
            <p:cNvPr id="9365" name="Google Shape;9365;p7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7" name="Google Shape;9367;p74"/>
            <p:cNvGrpSpPr/>
            <p:nvPr/>
          </p:nvGrpSpPr>
          <p:grpSpPr>
            <a:xfrm>
              <a:off x="3967075" y="3040337"/>
              <a:ext cx="1019927" cy="402126"/>
              <a:chOff x="3967075" y="3040337"/>
              <a:chExt cx="1019927" cy="402126"/>
            </a:xfrm>
          </p:grpSpPr>
          <p:sp>
            <p:nvSpPr>
              <p:cNvPr id="9368" name="Google Shape;9368;p7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0" name="Google Shape;9370;p74"/>
            <p:cNvGrpSpPr/>
            <p:nvPr/>
          </p:nvGrpSpPr>
          <p:grpSpPr>
            <a:xfrm>
              <a:off x="4186700" y="3040337"/>
              <a:ext cx="390475" cy="183289"/>
              <a:chOff x="4186700" y="3040337"/>
              <a:chExt cx="390475" cy="183289"/>
            </a:xfrm>
          </p:grpSpPr>
          <p:sp>
            <p:nvSpPr>
              <p:cNvPr id="9371" name="Google Shape;9371;p7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74"/>
            <p:cNvGrpSpPr/>
            <p:nvPr/>
          </p:nvGrpSpPr>
          <p:grpSpPr>
            <a:xfrm>
              <a:off x="4073727" y="3040337"/>
              <a:ext cx="697794" cy="296263"/>
              <a:chOff x="4073727" y="3040337"/>
              <a:chExt cx="697794" cy="296263"/>
            </a:xfrm>
          </p:grpSpPr>
          <p:sp>
            <p:nvSpPr>
              <p:cNvPr id="9374" name="Google Shape;9374;p7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74"/>
            <p:cNvGrpSpPr/>
            <p:nvPr/>
          </p:nvGrpSpPr>
          <p:grpSpPr>
            <a:xfrm>
              <a:off x="3862800" y="3038525"/>
              <a:ext cx="1329006" cy="510698"/>
              <a:chOff x="3862800" y="3038525"/>
              <a:chExt cx="1329006" cy="510698"/>
            </a:xfrm>
          </p:grpSpPr>
          <p:sp>
            <p:nvSpPr>
              <p:cNvPr id="9377" name="Google Shape;9377;p7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79" name="Google Shape;9379;p74"/>
          <p:cNvGrpSpPr/>
          <p:nvPr/>
        </p:nvGrpSpPr>
        <p:grpSpPr>
          <a:xfrm>
            <a:off x="718150" y="1191441"/>
            <a:ext cx="883205" cy="775176"/>
            <a:chOff x="649648" y="271400"/>
            <a:chExt cx="6215377" cy="5455143"/>
          </a:xfrm>
        </p:grpSpPr>
        <p:sp>
          <p:nvSpPr>
            <p:cNvPr id="9380" name="Google Shape;9380;p7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74"/>
          <p:cNvGrpSpPr/>
          <p:nvPr/>
        </p:nvGrpSpPr>
        <p:grpSpPr>
          <a:xfrm>
            <a:off x="2326452" y="1191441"/>
            <a:ext cx="767704" cy="815489"/>
            <a:chOff x="2499700" y="1135950"/>
            <a:chExt cx="732402" cy="777990"/>
          </a:xfrm>
        </p:grpSpPr>
        <p:grpSp>
          <p:nvGrpSpPr>
            <p:cNvPr id="9393" name="Google Shape;9393;p74"/>
            <p:cNvGrpSpPr/>
            <p:nvPr/>
          </p:nvGrpSpPr>
          <p:grpSpPr>
            <a:xfrm>
              <a:off x="2499700" y="1135950"/>
              <a:ext cx="732402" cy="694705"/>
              <a:chOff x="2499700" y="1135950"/>
              <a:chExt cx="732402" cy="694705"/>
            </a:xfrm>
          </p:grpSpPr>
          <p:sp>
            <p:nvSpPr>
              <p:cNvPr id="9394" name="Google Shape;9394;p7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1" name="Google Shape;9421;p74"/>
            <p:cNvGrpSpPr/>
            <p:nvPr/>
          </p:nvGrpSpPr>
          <p:grpSpPr>
            <a:xfrm>
              <a:off x="2517909" y="1188726"/>
              <a:ext cx="702702" cy="725214"/>
              <a:chOff x="2517909" y="1188726"/>
              <a:chExt cx="702702" cy="725214"/>
            </a:xfrm>
          </p:grpSpPr>
          <p:sp>
            <p:nvSpPr>
              <p:cNvPr id="9422" name="Google Shape;9422;p7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27" name="Google Shape;9427;p74"/>
          <p:cNvGrpSpPr/>
          <p:nvPr/>
        </p:nvGrpSpPr>
        <p:grpSpPr>
          <a:xfrm>
            <a:off x="1672184" y="1191441"/>
            <a:ext cx="583439" cy="870229"/>
            <a:chOff x="1716825" y="1121550"/>
            <a:chExt cx="622800" cy="928938"/>
          </a:xfrm>
        </p:grpSpPr>
        <p:grpSp>
          <p:nvGrpSpPr>
            <p:cNvPr id="9428" name="Google Shape;9428;p74"/>
            <p:cNvGrpSpPr/>
            <p:nvPr/>
          </p:nvGrpSpPr>
          <p:grpSpPr>
            <a:xfrm>
              <a:off x="1716825" y="1121550"/>
              <a:ext cx="622800" cy="928938"/>
              <a:chOff x="1716825" y="1121550"/>
              <a:chExt cx="622800" cy="928938"/>
            </a:xfrm>
          </p:grpSpPr>
          <p:cxnSp>
            <p:nvCxnSpPr>
              <p:cNvPr id="9429" name="Google Shape;9429;p7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430" name="Google Shape;9430;p7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1" name="Google Shape;9431;p74"/>
            <p:cNvGrpSpPr/>
            <p:nvPr/>
          </p:nvGrpSpPr>
          <p:grpSpPr>
            <a:xfrm>
              <a:off x="1768050" y="1172775"/>
              <a:ext cx="520200" cy="832000"/>
              <a:chOff x="1768050" y="1172775"/>
              <a:chExt cx="520200" cy="832000"/>
            </a:xfrm>
          </p:grpSpPr>
          <p:cxnSp>
            <p:nvCxnSpPr>
              <p:cNvPr id="9432" name="Google Shape;9432;p7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433" name="Google Shape;9433;p7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74"/>
            <p:cNvGrpSpPr/>
            <p:nvPr/>
          </p:nvGrpSpPr>
          <p:grpSpPr>
            <a:xfrm>
              <a:off x="1820100" y="1225475"/>
              <a:ext cx="416400" cy="729575"/>
              <a:chOff x="1820100" y="1225475"/>
              <a:chExt cx="416400" cy="729575"/>
            </a:xfrm>
          </p:grpSpPr>
          <p:cxnSp>
            <p:nvCxnSpPr>
              <p:cNvPr id="9435" name="Google Shape;9435;p7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436" name="Google Shape;9436;p7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74"/>
            <p:cNvGrpSpPr/>
            <p:nvPr/>
          </p:nvGrpSpPr>
          <p:grpSpPr>
            <a:xfrm>
              <a:off x="1874250" y="1278825"/>
              <a:ext cx="308100" cy="605275"/>
              <a:chOff x="1874250" y="1278825"/>
              <a:chExt cx="308100" cy="605275"/>
            </a:xfrm>
          </p:grpSpPr>
          <p:cxnSp>
            <p:nvCxnSpPr>
              <p:cNvPr id="9438" name="Google Shape;9438;p7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439" name="Google Shape;9439;p7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0" name="Google Shape;9440;p7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1" name="Google Shape;9441;p74"/>
          <p:cNvGrpSpPr/>
          <p:nvPr/>
        </p:nvGrpSpPr>
        <p:grpSpPr>
          <a:xfrm>
            <a:off x="1592007" y="2077763"/>
            <a:ext cx="739072" cy="714152"/>
            <a:chOff x="4334725" y="1355875"/>
            <a:chExt cx="3106650" cy="3001900"/>
          </a:xfrm>
        </p:grpSpPr>
        <p:grpSp>
          <p:nvGrpSpPr>
            <p:cNvPr id="9442" name="Google Shape;9442;p74"/>
            <p:cNvGrpSpPr/>
            <p:nvPr/>
          </p:nvGrpSpPr>
          <p:grpSpPr>
            <a:xfrm>
              <a:off x="4516050" y="1724875"/>
              <a:ext cx="2693725" cy="2632900"/>
              <a:chOff x="4516050" y="1724875"/>
              <a:chExt cx="2693725" cy="2632900"/>
            </a:xfrm>
          </p:grpSpPr>
          <p:sp>
            <p:nvSpPr>
              <p:cNvPr id="9443" name="Google Shape;9443;p7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6" name="Google Shape;9446;p74"/>
            <p:cNvGrpSpPr/>
            <p:nvPr/>
          </p:nvGrpSpPr>
          <p:grpSpPr>
            <a:xfrm>
              <a:off x="4334725" y="1355875"/>
              <a:ext cx="3106650" cy="2709650"/>
              <a:chOff x="4334725" y="1355875"/>
              <a:chExt cx="3106650" cy="2709650"/>
            </a:xfrm>
          </p:grpSpPr>
          <p:sp>
            <p:nvSpPr>
              <p:cNvPr id="9447" name="Google Shape;9447;p7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50" name="Google Shape;9450;p74"/>
          <p:cNvGrpSpPr/>
          <p:nvPr/>
        </p:nvGrpSpPr>
        <p:grpSpPr>
          <a:xfrm>
            <a:off x="7708956" y="3708534"/>
            <a:ext cx="312074" cy="684173"/>
            <a:chOff x="7645573" y="3754300"/>
            <a:chExt cx="293855" cy="644170"/>
          </a:xfrm>
        </p:grpSpPr>
        <p:sp>
          <p:nvSpPr>
            <p:cNvPr id="9451" name="Google Shape;9451;p7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74"/>
          <p:cNvGrpSpPr/>
          <p:nvPr/>
        </p:nvGrpSpPr>
        <p:grpSpPr>
          <a:xfrm>
            <a:off x="5630944" y="1191441"/>
            <a:ext cx="709011" cy="739359"/>
            <a:chOff x="5830645" y="1256617"/>
            <a:chExt cx="530340" cy="553040"/>
          </a:xfrm>
        </p:grpSpPr>
        <p:grpSp>
          <p:nvGrpSpPr>
            <p:cNvPr id="9454" name="Google Shape;9454;p74"/>
            <p:cNvGrpSpPr/>
            <p:nvPr/>
          </p:nvGrpSpPr>
          <p:grpSpPr>
            <a:xfrm>
              <a:off x="5830645" y="1256617"/>
              <a:ext cx="259743" cy="269909"/>
              <a:chOff x="5830645" y="1256617"/>
              <a:chExt cx="259743" cy="269909"/>
            </a:xfrm>
          </p:grpSpPr>
          <p:sp>
            <p:nvSpPr>
              <p:cNvPr id="9455" name="Google Shape;9455;p7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74"/>
            <p:cNvGrpSpPr/>
            <p:nvPr/>
          </p:nvGrpSpPr>
          <p:grpSpPr>
            <a:xfrm>
              <a:off x="6101293" y="1256617"/>
              <a:ext cx="259692" cy="269909"/>
              <a:chOff x="6101293" y="1256617"/>
              <a:chExt cx="259692" cy="269909"/>
            </a:xfrm>
          </p:grpSpPr>
          <p:sp>
            <p:nvSpPr>
              <p:cNvPr id="9458" name="Google Shape;9458;p7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74"/>
            <p:cNvGrpSpPr/>
            <p:nvPr/>
          </p:nvGrpSpPr>
          <p:grpSpPr>
            <a:xfrm>
              <a:off x="5830645" y="1539749"/>
              <a:ext cx="259692" cy="269909"/>
              <a:chOff x="5830645" y="1539749"/>
              <a:chExt cx="259692" cy="269909"/>
            </a:xfrm>
          </p:grpSpPr>
          <p:sp>
            <p:nvSpPr>
              <p:cNvPr id="9461" name="Google Shape;9461;p7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74"/>
            <p:cNvGrpSpPr/>
            <p:nvPr/>
          </p:nvGrpSpPr>
          <p:grpSpPr>
            <a:xfrm>
              <a:off x="6101293" y="1539749"/>
              <a:ext cx="259692" cy="269909"/>
              <a:chOff x="6101293" y="1539749"/>
              <a:chExt cx="259692" cy="269909"/>
            </a:xfrm>
          </p:grpSpPr>
          <p:sp>
            <p:nvSpPr>
              <p:cNvPr id="9464" name="Google Shape;9464;p7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6" name="Google Shape;9466;p7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74"/>
          <p:cNvGrpSpPr/>
          <p:nvPr/>
        </p:nvGrpSpPr>
        <p:grpSpPr>
          <a:xfrm>
            <a:off x="732438" y="2927557"/>
            <a:ext cx="1452955" cy="621360"/>
            <a:chOff x="732422" y="2990152"/>
            <a:chExt cx="1337773" cy="572102"/>
          </a:xfrm>
        </p:grpSpPr>
        <p:sp>
          <p:nvSpPr>
            <p:cNvPr id="9468" name="Google Shape;9468;p7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show="0">
  <p:cSld>
    <p:spTree>
      <p:nvGrpSpPr>
        <p:cNvPr id="1" name="Shape 9477"/>
        <p:cNvGrpSpPr/>
        <p:nvPr/>
      </p:nvGrpSpPr>
      <p:grpSpPr>
        <a:xfrm>
          <a:off x="0" y="0"/>
          <a:ext cx="0" cy="0"/>
          <a:chOff x="0" y="0"/>
          <a:chExt cx="0" cy="0"/>
        </a:xfrm>
      </p:grpSpPr>
      <p:grpSp>
        <p:nvGrpSpPr>
          <p:cNvPr id="9478" name="Google Shape;9478;p75"/>
          <p:cNvGrpSpPr/>
          <p:nvPr/>
        </p:nvGrpSpPr>
        <p:grpSpPr>
          <a:xfrm>
            <a:off x="729238" y="1179665"/>
            <a:ext cx="1636117" cy="1526144"/>
            <a:chOff x="729238" y="1179665"/>
            <a:chExt cx="1636117" cy="1526144"/>
          </a:xfrm>
        </p:grpSpPr>
        <p:grpSp>
          <p:nvGrpSpPr>
            <p:cNvPr id="9479" name="Google Shape;9479;p75"/>
            <p:cNvGrpSpPr/>
            <p:nvPr/>
          </p:nvGrpSpPr>
          <p:grpSpPr>
            <a:xfrm>
              <a:off x="729238" y="1179665"/>
              <a:ext cx="80700" cy="1526144"/>
              <a:chOff x="729238" y="1179665"/>
              <a:chExt cx="80700" cy="1526144"/>
            </a:xfrm>
          </p:grpSpPr>
          <p:sp>
            <p:nvSpPr>
              <p:cNvPr id="9480" name="Google Shape;9480;p7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75"/>
            <p:cNvGrpSpPr/>
            <p:nvPr/>
          </p:nvGrpSpPr>
          <p:grpSpPr>
            <a:xfrm>
              <a:off x="903098" y="1179665"/>
              <a:ext cx="80700" cy="1526144"/>
              <a:chOff x="903098" y="1179665"/>
              <a:chExt cx="80700" cy="1526144"/>
            </a:xfrm>
          </p:grpSpPr>
          <p:sp>
            <p:nvSpPr>
              <p:cNvPr id="9491" name="Google Shape;9491;p7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75"/>
            <p:cNvGrpSpPr/>
            <p:nvPr/>
          </p:nvGrpSpPr>
          <p:grpSpPr>
            <a:xfrm>
              <a:off x="1076958" y="1179665"/>
              <a:ext cx="80700" cy="1526144"/>
              <a:chOff x="1076958" y="1179665"/>
              <a:chExt cx="80700" cy="1526144"/>
            </a:xfrm>
          </p:grpSpPr>
          <p:sp>
            <p:nvSpPr>
              <p:cNvPr id="9502" name="Google Shape;9502;p7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75"/>
            <p:cNvGrpSpPr/>
            <p:nvPr/>
          </p:nvGrpSpPr>
          <p:grpSpPr>
            <a:xfrm>
              <a:off x="1247707" y="1179665"/>
              <a:ext cx="80700" cy="1526144"/>
              <a:chOff x="1247707" y="1179665"/>
              <a:chExt cx="80700" cy="1526144"/>
            </a:xfrm>
          </p:grpSpPr>
          <p:sp>
            <p:nvSpPr>
              <p:cNvPr id="9513" name="Google Shape;9513;p7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75"/>
            <p:cNvGrpSpPr/>
            <p:nvPr/>
          </p:nvGrpSpPr>
          <p:grpSpPr>
            <a:xfrm>
              <a:off x="1421567" y="1179665"/>
              <a:ext cx="80700" cy="1526144"/>
              <a:chOff x="1421567" y="1179665"/>
              <a:chExt cx="80700" cy="1526144"/>
            </a:xfrm>
          </p:grpSpPr>
          <p:sp>
            <p:nvSpPr>
              <p:cNvPr id="9524" name="Google Shape;9524;p7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75"/>
            <p:cNvGrpSpPr/>
            <p:nvPr/>
          </p:nvGrpSpPr>
          <p:grpSpPr>
            <a:xfrm>
              <a:off x="1592327" y="1179665"/>
              <a:ext cx="80700" cy="1526144"/>
              <a:chOff x="1592327" y="1179665"/>
              <a:chExt cx="80700" cy="1526144"/>
            </a:xfrm>
          </p:grpSpPr>
          <p:sp>
            <p:nvSpPr>
              <p:cNvPr id="9535" name="Google Shape;9535;p7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75"/>
            <p:cNvGrpSpPr/>
            <p:nvPr/>
          </p:nvGrpSpPr>
          <p:grpSpPr>
            <a:xfrm>
              <a:off x="1766187" y="1179665"/>
              <a:ext cx="80700" cy="1526144"/>
              <a:chOff x="1766187" y="1179665"/>
              <a:chExt cx="80700" cy="1526144"/>
            </a:xfrm>
          </p:grpSpPr>
          <p:sp>
            <p:nvSpPr>
              <p:cNvPr id="9546" name="Google Shape;9546;p7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75"/>
            <p:cNvGrpSpPr/>
            <p:nvPr/>
          </p:nvGrpSpPr>
          <p:grpSpPr>
            <a:xfrm>
              <a:off x="1936935" y="1179665"/>
              <a:ext cx="80700" cy="1526144"/>
              <a:chOff x="1936935" y="1179665"/>
              <a:chExt cx="80700" cy="1526144"/>
            </a:xfrm>
          </p:grpSpPr>
          <p:sp>
            <p:nvSpPr>
              <p:cNvPr id="9557" name="Google Shape;9557;p7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75"/>
            <p:cNvGrpSpPr/>
            <p:nvPr/>
          </p:nvGrpSpPr>
          <p:grpSpPr>
            <a:xfrm>
              <a:off x="2110795" y="1179665"/>
              <a:ext cx="80700" cy="1526144"/>
              <a:chOff x="2110795" y="1179665"/>
              <a:chExt cx="80700" cy="1526144"/>
            </a:xfrm>
          </p:grpSpPr>
          <p:sp>
            <p:nvSpPr>
              <p:cNvPr id="9568" name="Google Shape;9568;p7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8" name="Google Shape;9578;p75"/>
            <p:cNvGrpSpPr/>
            <p:nvPr/>
          </p:nvGrpSpPr>
          <p:grpSpPr>
            <a:xfrm>
              <a:off x="2284655" y="1179665"/>
              <a:ext cx="80700" cy="1526144"/>
              <a:chOff x="2284655" y="1179665"/>
              <a:chExt cx="80700" cy="1526144"/>
            </a:xfrm>
          </p:grpSpPr>
          <p:sp>
            <p:nvSpPr>
              <p:cNvPr id="9579" name="Google Shape;9579;p7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89" name="Google Shape;9589;p75"/>
          <p:cNvGrpSpPr/>
          <p:nvPr/>
        </p:nvGrpSpPr>
        <p:grpSpPr>
          <a:xfrm>
            <a:off x="2623904" y="1198803"/>
            <a:ext cx="1364248" cy="1102133"/>
            <a:chOff x="2623904" y="1198803"/>
            <a:chExt cx="1364248" cy="1102133"/>
          </a:xfrm>
        </p:grpSpPr>
        <p:grpSp>
          <p:nvGrpSpPr>
            <p:cNvPr id="9590" name="Google Shape;9590;p75"/>
            <p:cNvGrpSpPr/>
            <p:nvPr/>
          </p:nvGrpSpPr>
          <p:grpSpPr>
            <a:xfrm>
              <a:off x="2623907" y="1198803"/>
              <a:ext cx="1364245" cy="273000"/>
              <a:chOff x="2623907" y="1198803"/>
              <a:chExt cx="1364245" cy="273000"/>
            </a:xfrm>
          </p:grpSpPr>
          <p:sp>
            <p:nvSpPr>
              <p:cNvPr id="9591" name="Google Shape;9591;p7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75"/>
            <p:cNvGrpSpPr/>
            <p:nvPr/>
          </p:nvGrpSpPr>
          <p:grpSpPr>
            <a:xfrm>
              <a:off x="2623904" y="1476964"/>
              <a:ext cx="1364245" cy="273000"/>
              <a:chOff x="2623904" y="1476964"/>
              <a:chExt cx="1364245" cy="273000"/>
            </a:xfrm>
          </p:grpSpPr>
          <p:sp>
            <p:nvSpPr>
              <p:cNvPr id="9597" name="Google Shape;9597;p7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5"/>
            <p:cNvGrpSpPr/>
            <p:nvPr/>
          </p:nvGrpSpPr>
          <p:grpSpPr>
            <a:xfrm>
              <a:off x="2623907" y="1749775"/>
              <a:ext cx="1364245" cy="273000"/>
              <a:chOff x="2623907" y="1749775"/>
              <a:chExt cx="1364245" cy="273000"/>
            </a:xfrm>
          </p:grpSpPr>
          <p:sp>
            <p:nvSpPr>
              <p:cNvPr id="9603" name="Google Shape;9603;p7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75"/>
            <p:cNvGrpSpPr/>
            <p:nvPr/>
          </p:nvGrpSpPr>
          <p:grpSpPr>
            <a:xfrm>
              <a:off x="2623904" y="2027936"/>
              <a:ext cx="1364245" cy="273000"/>
              <a:chOff x="2623904" y="2027936"/>
              <a:chExt cx="1364245" cy="273000"/>
            </a:xfrm>
          </p:grpSpPr>
          <p:sp>
            <p:nvSpPr>
              <p:cNvPr id="9609" name="Google Shape;9609;p7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14" name="Google Shape;9614;p75"/>
          <p:cNvGrpSpPr/>
          <p:nvPr/>
        </p:nvGrpSpPr>
        <p:grpSpPr>
          <a:xfrm>
            <a:off x="2613365" y="2657986"/>
            <a:ext cx="1387541" cy="159124"/>
            <a:chOff x="3200660" y="2180272"/>
            <a:chExt cx="2563824" cy="378237"/>
          </a:xfrm>
        </p:grpSpPr>
        <p:sp>
          <p:nvSpPr>
            <p:cNvPr id="9615" name="Google Shape;9615;p7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3" name="Google Shape;9633;p75"/>
          <p:cNvGrpSpPr/>
          <p:nvPr/>
        </p:nvGrpSpPr>
        <p:grpSpPr>
          <a:xfrm>
            <a:off x="2609890" y="2935811"/>
            <a:ext cx="1390502" cy="159625"/>
            <a:chOff x="3530150" y="2790075"/>
            <a:chExt cx="1962600" cy="225300"/>
          </a:xfrm>
        </p:grpSpPr>
        <p:sp>
          <p:nvSpPr>
            <p:cNvPr id="9634" name="Google Shape;9634;p7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75"/>
          <p:cNvGrpSpPr/>
          <p:nvPr/>
        </p:nvGrpSpPr>
        <p:grpSpPr>
          <a:xfrm>
            <a:off x="2610543" y="3214137"/>
            <a:ext cx="1411629" cy="153761"/>
            <a:chOff x="3558802" y="4011427"/>
            <a:chExt cx="1866000" cy="111300"/>
          </a:xfrm>
        </p:grpSpPr>
        <p:sp>
          <p:nvSpPr>
            <p:cNvPr id="9637" name="Google Shape;9637;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75"/>
          <p:cNvGrpSpPr/>
          <p:nvPr/>
        </p:nvGrpSpPr>
        <p:grpSpPr>
          <a:xfrm>
            <a:off x="2610235" y="2419536"/>
            <a:ext cx="1383503" cy="119749"/>
            <a:chOff x="3465975" y="2270276"/>
            <a:chExt cx="1986364" cy="171929"/>
          </a:xfrm>
        </p:grpSpPr>
        <p:sp>
          <p:nvSpPr>
            <p:cNvPr id="9640" name="Google Shape;9640;p7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75"/>
          <p:cNvGrpSpPr/>
          <p:nvPr/>
        </p:nvGrpSpPr>
        <p:grpSpPr>
          <a:xfrm>
            <a:off x="2621243" y="3783187"/>
            <a:ext cx="1369531" cy="195460"/>
            <a:chOff x="723300" y="4253549"/>
            <a:chExt cx="2276482" cy="324900"/>
          </a:xfrm>
        </p:grpSpPr>
        <p:sp>
          <p:nvSpPr>
            <p:cNvPr id="9649" name="Google Shape;9649;p7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75"/>
          <p:cNvGrpSpPr/>
          <p:nvPr/>
        </p:nvGrpSpPr>
        <p:grpSpPr>
          <a:xfrm>
            <a:off x="2610803" y="3484367"/>
            <a:ext cx="1389066" cy="180119"/>
            <a:chOff x="705948" y="3788465"/>
            <a:chExt cx="2308953" cy="299400"/>
          </a:xfrm>
        </p:grpSpPr>
        <p:sp>
          <p:nvSpPr>
            <p:cNvPr id="9655" name="Google Shape;9655;p7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0" name="Google Shape;9660;p75"/>
          <p:cNvGrpSpPr/>
          <p:nvPr/>
        </p:nvGrpSpPr>
        <p:grpSpPr>
          <a:xfrm>
            <a:off x="2658741" y="4097347"/>
            <a:ext cx="1304609" cy="294074"/>
            <a:chOff x="2658741" y="4097347"/>
            <a:chExt cx="1304609" cy="294074"/>
          </a:xfrm>
        </p:grpSpPr>
        <p:grpSp>
          <p:nvGrpSpPr>
            <p:cNvPr id="9661" name="Google Shape;9661;p75"/>
            <p:cNvGrpSpPr/>
            <p:nvPr/>
          </p:nvGrpSpPr>
          <p:grpSpPr>
            <a:xfrm>
              <a:off x="2658741" y="4097347"/>
              <a:ext cx="118572" cy="294074"/>
              <a:chOff x="3343310" y="4475555"/>
              <a:chExt cx="127717" cy="316753"/>
            </a:xfrm>
          </p:grpSpPr>
          <p:sp>
            <p:nvSpPr>
              <p:cNvPr id="9662" name="Google Shape;9662;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75"/>
            <p:cNvGrpSpPr/>
            <p:nvPr/>
          </p:nvGrpSpPr>
          <p:grpSpPr>
            <a:xfrm>
              <a:off x="3815519" y="4098388"/>
              <a:ext cx="147831" cy="291991"/>
              <a:chOff x="3527539" y="4476677"/>
              <a:chExt cx="159232" cy="314510"/>
            </a:xfrm>
          </p:grpSpPr>
          <p:sp>
            <p:nvSpPr>
              <p:cNvPr id="9665" name="Google Shape;9665;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75"/>
            <p:cNvGrpSpPr/>
            <p:nvPr/>
          </p:nvGrpSpPr>
          <p:grpSpPr>
            <a:xfrm>
              <a:off x="3511696" y="4098388"/>
              <a:ext cx="147831" cy="291991"/>
              <a:chOff x="3527539" y="4476677"/>
              <a:chExt cx="159232" cy="314510"/>
            </a:xfrm>
          </p:grpSpPr>
          <p:sp>
            <p:nvSpPr>
              <p:cNvPr id="9668" name="Google Shape;9668;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75"/>
            <p:cNvGrpSpPr/>
            <p:nvPr/>
          </p:nvGrpSpPr>
          <p:grpSpPr>
            <a:xfrm>
              <a:off x="3207874" y="4098388"/>
              <a:ext cx="147831" cy="291991"/>
              <a:chOff x="3527539" y="4476677"/>
              <a:chExt cx="159232" cy="314510"/>
            </a:xfrm>
          </p:grpSpPr>
          <p:sp>
            <p:nvSpPr>
              <p:cNvPr id="9671" name="Google Shape;9671;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75"/>
            <p:cNvGrpSpPr/>
            <p:nvPr/>
          </p:nvGrpSpPr>
          <p:grpSpPr>
            <a:xfrm>
              <a:off x="2933305" y="4097347"/>
              <a:ext cx="118572" cy="294074"/>
              <a:chOff x="3343310" y="4475555"/>
              <a:chExt cx="127717" cy="316753"/>
            </a:xfrm>
          </p:grpSpPr>
          <p:sp>
            <p:nvSpPr>
              <p:cNvPr id="9674" name="Google Shape;9674;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76" name="Google Shape;9676;p75"/>
          <p:cNvGrpSpPr/>
          <p:nvPr/>
        </p:nvGrpSpPr>
        <p:grpSpPr>
          <a:xfrm>
            <a:off x="4277571" y="2080469"/>
            <a:ext cx="1433821" cy="191501"/>
            <a:chOff x="4273350" y="2080469"/>
            <a:chExt cx="1433821" cy="191501"/>
          </a:xfrm>
        </p:grpSpPr>
        <p:grpSp>
          <p:nvGrpSpPr>
            <p:cNvPr id="9677" name="Google Shape;9677;p75"/>
            <p:cNvGrpSpPr/>
            <p:nvPr/>
          </p:nvGrpSpPr>
          <p:grpSpPr>
            <a:xfrm>
              <a:off x="4273350" y="2080469"/>
              <a:ext cx="1433821" cy="0"/>
              <a:chOff x="5224975" y="2962250"/>
              <a:chExt cx="1544400" cy="0"/>
            </a:xfrm>
          </p:grpSpPr>
          <p:cxnSp>
            <p:nvCxnSpPr>
              <p:cNvPr id="9678" name="Google Shape;9678;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79" name="Google Shape;9679;p7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680" name="Google Shape;9680;p75"/>
            <p:cNvGrpSpPr/>
            <p:nvPr/>
          </p:nvGrpSpPr>
          <p:grpSpPr>
            <a:xfrm>
              <a:off x="4273350" y="2271969"/>
              <a:ext cx="1433821" cy="0"/>
              <a:chOff x="5224975" y="2962250"/>
              <a:chExt cx="1544400" cy="0"/>
            </a:xfrm>
          </p:grpSpPr>
          <p:cxnSp>
            <p:nvCxnSpPr>
              <p:cNvPr id="9681" name="Google Shape;9681;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82" name="Google Shape;9682;p7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683" name="Google Shape;9683;p75"/>
          <p:cNvGrpSpPr/>
          <p:nvPr/>
        </p:nvGrpSpPr>
        <p:grpSpPr>
          <a:xfrm>
            <a:off x="4279126" y="1183036"/>
            <a:ext cx="1430711" cy="743389"/>
            <a:chOff x="5159450" y="1919950"/>
            <a:chExt cx="1541050" cy="862500"/>
          </a:xfrm>
        </p:grpSpPr>
        <p:sp>
          <p:nvSpPr>
            <p:cNvPr id="9684" name="Google Shape;9684;p7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685" name="Google Shape;9685;p75"/>
            <p:cNvGrpSpPr/>
            <p:nvPr/>
          </p:nvGrpSpPr>
          <p:grpSpPr>
            <a:xfrm>
              <a:off x="5159450" y="1919950"/>
              <a:ext cx="1541050" cy="862500"/>
              <a:chOff x="5159450" y="1919950"/>
              <a:chExt cx="1541050" cy="862500"/>
            </a:xfrm>
          </p:grpSpPr>
          <p:cxnSp>
            <p:nvCxnSpPr>
              <p:cNvPr id="9686" name="Google Shape;9686;p7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687" name="Google Shape;9687;p7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688" name="Google Shape;9688;p75"/>
          <p:cNvGrpSpPr/>
          <p:nvPr/>
        </p:nvGrpSpPr>
        <p:grpSpPr>
          <a:xfrm>
            <a:off x="4269239" y="2406364"/>
            <a:ext cx="1450484" cy="1052087"/>
            <a:chOff x="5230575" y="1554475"/>
            <a:chExt cx="2137150" cy="1550150"/>
          </a:xfrm>
        </p:grpSpPr>
        <p:sp>
          <p:nvSpPr>
            <p:cNvPr id="9689" name="Google Shape;9689;p7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75"/>
          <p:cNvGrpSpPr/>
          <p:nvPr/>
        </p:nvGrpSpPr>
        <p:grpSpPr>
          <a:xfrm rot="10800000">
            <a:off x="4285790" y="3498553"/>
            <a:ext cx="1417383" cy="887946"/>
            <a:chOff x="5645403" y="2920021"/>
            <a:chExt cx="2650800" cy="2180614"/>
          </a:xfrm>
        </p:grpSpPr>
        <p:sp>
          <p:nvSpPr>
            <p:cNvPr id="9703" name="Google Shape;9703;p7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04" name="Google Shape;9704;p75"/>
            <p:cNvCxnSpPr>
              <a:stCxn id="970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705" name="Google Shape;9705;p7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06" name="Google Shape;9706;p75"/>
            <p:cNvCxnSpPr>
              <a:endCxn id="9705"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707" name="Google Shape;9707;p7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08" name="Google Shape;9708;p75"/>
            <p:cNvCxnSpPr>
              <a:stCxn id="9707"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709" name="Google Shape;9709;p7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10" name="Google Shape;9710;p75"/>
            <p:cNvCxnSpPr>
              <a:endCxn id="970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711" name="Google Shape;9711;p75"/>
          <p:cNvGrpSpPr/>
          <p:nvPr/>
        </p:nvGrpSpPr>
        <p:grpSpPr>
          <a:xfrm>
            <a:off x="7386150" y="2401908"/>
            <a:ext cx="1071743" cy="1021579"/>
            <a:chOff x="7189833" y="2022667"/>
            <a:chExt cx="1251159" cy="1192597"/>
          </a:xfrm>
        </p:grpSpPr>
        <p:sp>
          <p:nvSpPr>
            <p:cNvPr id="9712" name="Google Shape;9712;p7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75"/>
          <p:cNvGrpSpPr/>
          <p:nvPr/>
        </p:nvGrpSpPr>
        <p:grpSpPr>
          <a:xfrm>
            <a:off x="727421" y="2828315"/>
            <a:ext cx="1695374" cy="1560837"/>
            <a:chOff x="727421" y="2828315"/>
            <a:chExt cx="1695374" cy="1560837"/>
          </a:xfrm>
        </p:grpSpPr>
        <p:grpSp>
          <p:nvGrpSpPr>
            <p:cNvPr id="9717" name="Google Shape;9717;p75"/>
            <p:cNvGrpSpPr/>
            <p:nvPr/>
          </p:nvGrpSpPr>
          <p:grpSpPr>
            <a:xfrm>
              <a:off x="819108" y="2882501"/>
              <a:ext cx="103104" cy="1426186"/>
              <a:chOff x="4674013" y="3100904"/>
              <a:chExt cx="122758" cy="1698043"/>
            </a:xfrm>
          </p:grpSpPr>
          <p:sp>
            <p:nvSpPr>
              <p:cNvPr id="9718" name="Google Shape;9718;p7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75"/>
            <p:cNvGrpSpPr/>
            <p:nvPr/>
          </p:nvGrpSpPr>
          <p:grpSpPr>
            <a:xfrm>
              <a:off x="1062475" y="2882501"/>
              <a:ext cx="103104" cy="1426186"/>
              <a:chOff x="4940438" y="3100904"/>
              <a:chExt cx="122758" cy="1698043"/>
            </a:xfrm>
          </p:grpSpPr>
          <p:sp>
            <p:nvSpPr>
              <p:cNvPr id="9726" name="Google Shape;9726;p7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3" name="Google Shape;9733;p75"/>
            <p:cNvGrpSpPr/>
            <p:nvPr/>
          </p:nvGrpSpPr>
          <p:grpSpPr>
            <a:xfrm>
              <a:off x="1299324" y="2882501"/>
              <a:ext cx="103104" cy="1426186"/>
              <a:chOff x="5206863" y="3100904"/>
              <a:chExt cx="122758" cy="1698043"/>
            </a:xfrm>
          </p:grpSpPr>
          <p:sp>
            <p:nvSpPr>
              <p:cNvPr id="9734" name="Google Shape;9734;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75"/>
            <p:cNvGrpSpPr/>
            <p:nvPr/>
          </p:nvGrpSpPr>
          <p:grpSpPr>
            <a:xfrm>
              <a:off x="1786057" y="2882501"/>
              <a:ext cx="103104" cy="1426186"/>
              <a:chOff x="6006138" y="3143629"/>
              <a:chExt cx="122758" cy="1698043"/>
            </a:xfrm>
          </p:grpSpPr>
          <p:sp>
            <p:nvSpPr>
              <p:cNvPr id="9742" name="Google Shape;9742;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5"/>
            <p:cNvGrpSpPr/>
            <p:nvPr/>
          </p:nvGrpSpPr>
          <p:grpSpPr>
            <a:xfrm>
              <a:off x="2029422" y="2882501"/>
              <a:ext cx="103104" cy="1426186"/>
              <a:chOff x="6805413" y="3100904"/>
              <a:chExt cx="122758" cy="1698043"/>
            </a:xfrm>
          </p:grpSpPr>
          <p:sp>
            <p:nvSpPr>
              <p:cNvPr id="9750" name="Google Shape;9750;p7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75"/>
            <p:cNvGrpSpPr/>
            <p:nvPr/>
          </p:nvGrpSpPr>
          <p:grpSpPr>
            <a:xfrm>
              <a:off x="727421" y="2828315"/>
              <a:ext cx="1695374" cy="1560837"/>
              <a:chOff x="734799" y="2782450"/>
              <a:chExt cx="1571100" cy="1577400"/>
            </a:xfrm>
          </p:grpSpPr>
          <p:cxnSp>
            <p:nvCxnSpPr>
              <p:cNvPr id="9758" name="Google Shape;9758;p7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59" name="Google Shape;9759;p7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60" name="Google Shape;9760;p75"/>
            <p:cNvGrpSpPr/>
            <p:nvPr/>
          </p:nvGrpSpPr>
          <p:grpSpPr>
            <a:xfrm>
              <a:off x="2272795" y="2882501"/>
              <a:ext cx="103104" cy="1426186"/>
              <a:chOff x="5206863" y="3100904"/>
              <a:chExt cx="122758" cy="1698043"/>
            </a:xfrm>
          </p:grpSpPr>
          <p:sp>
            <p:nvSpPr>
              <p:cNvPr id="9761" name="Google Shape;9761;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75"/>
            <p:cNvGrpSpPr/>
            <p:nvPr/>
          </p:nvGrpSpPr>
          <p:grpSpPr>
            <a:xfrm>
              <a:off x="1542694" y="2882501"/>
              <a:ext cx="103104" cy="1426186"/>
              <a:chOff x="6006138" y="3143629"/>
              <a:chExt cx="122758" cy="1698043"/>
            </a:xfrm>
          </p:grpSpPr>
          <p:sp>
            <p:nvSpPr>
              <p:cNvPr id="9769" name="Google Shape;9769;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76" name="Google Shape;9776;p75"/>
          <p:cNvGrpSpPr/>
          <p:nvPr/>
        </p:nvGrpSpPr>
        <p:grpSpPr>
          <a:xfrm>
            <a:off x="5936000" y="2405887"/>
            <a:ext cx="1248543" cy="1025319"/>
            <a:chOff x="5183758" y="1210600"/>
            <a:chExt cx="3605380" cy="2960783"/>
          </a:xfrm>
        </p:grpSpPr>
        <p:sp>
          <p:nvSpPr>
            <p:cNvPr id="9777" name="Google Shape;9777;p7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1" name="Google Shape;9781;p7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782" name="Google Shape;9782;p7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783" name="Google Shape;9783;p7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784" name="Google Shape;9784;p7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785" name="Google Shape;9785;p7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75"/>
          <p:cNvGrpSpPr/>
          <p:nvPr/>
        </p:nvGrpSpPr>
        <p:grpSpPr>
          <a:xfrm>
            <a:off x="5793062" y="3544204"/>
            <a:ext cx="2664831" cy="843440"/>
            <a:chOff x="5916567" y="1099697"/>
            <a:chExt cx="2556683" cy="809211"/>
          </a:xfrm>
        </p:grpSpPr>
        <p:sp>
          <p:nvSpPr>
            <p:cNvPr id="9787" name="Google Shape;9787;p7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75"/>
          <p:cNvGrpSpPr/>
          <p:nvPr/>
        </p:nvGrpSpPr>
        <p:grpSpPr>
          <a:xfrm>
            <a:off x="5900602" y="1193063"/>
            <a:ext cx="1299851" cy="1023338"/>
            <a:chOff x="5900602" y="1193063"/>
            <a:chExt cx="1299851" cy="1023338"/>
          </a:xfrm>
        </p:grpSpPr>
        <p:grpSp>
          <p:nvGrpSpPr>
            <p:cNvPr id="9796" name="Google Shape;9796;p75"/>
            <p:cNvGrpSpPr/>
            <p:nvPr/>
          </p:nvGrpSpPr>
          <p:grpSpPr>
            <a:xfrm>
              <a:off x="6743564" y="1193063"/>
              <a:ext cx="456889" cy="700379"/>
              <a:chOff x="6743564" y="1193063"/>
              <a:chExt cx="456889" cy="700379"/>
            </a:xfrm>
          </p:grpSpPr>
          <p:grpSp>
            <p:nvGrpSpPr>
              <p:cNvPr id="9797" name="Google Shape;9797;p75"/>
              <p:cNvGrpSpPr/>
              <p:nvPr/>
            </p:nvGrpSpPr>
            <p:grpSpPr>
              <a:xfrm>
                <a:off x="6743564" y="1690731"/>
                <a:ext cx="214402" cy="202710"/>
                <a:chOff x="6743564" y="1690731"/>
                <a:chExt cx="214402" cy="202710"/>
              </a:xfrm>
            </p:grpSpPr>
            <p:sp>
              <p:nvSpPr>
                <p:cNvPr id="9798" name="Google Shape;9798;p7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75"/>
              <p:cNvGrpSpPr/>
              <p:nvPr/>
            </p:nvGrpSpPr>
            <p:grpSpPr>
              <a:xfrm>
                <a:off x="6915505" y="1193063"/>
                <a:ext cx="284947" cy="589637"/>
                <a:chOff x="6915505" y="1193063"/>
                <a:chExt cx="284947" cy="589637"/>
              </a:xfrm>
            </p:grpSpPr>
            <p:sp>
              <p:nvSpPr>
                <p:cNvPr id="9801" name="Google Shape;9801;p7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2" name="Google Shape;9802;p7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803" name="Google Shape;9803;p75"/>
            <p:cNvGrpSpPr/>
            <p:nvPr/>
          </p:nvGrpSpPr>
          <p:grpSpPr>
            <a:xfrm>
              <a:off x="6520337" y="1193063"/>
              <a:ext cx="341815" cy="801589"/>
              <a:chOff x="6520337" y="1193063"/>
              <a:chExt cx="341815" cy="801589"/>
            </a:xfrm>
          </p:grpSpPr>
          <p:grpSp>
            <p:nvGrpSpPr>
              <p:cNvPr id="9804" name="Google Shape;9804;p75"/>
              <p:cNvGrpSpPr/>
              <p:nvPr/>
            </p:nvGrpSpPr>
            <p:grpSpPr>
              <a:xfrm>
                <a:off x="6520337" y="1589527"/>
                <a:ext cx="213950" cy="405125"/>
                <a:chOff x="6520337" y="1589527"/>
                <a:chExt cx="213950" cy="405125"/>
              </a:xfrm>
            </p:grpSpPr>
            <p:sp>
              <p:nvSpPr>
                <p:cNvPr id="9805" name="Google Shape;9805;p7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7" name="Google Shape;9807;p75"/>
              <p:cNvGrpSpPr/>
              <p:nvPr/>
            </p:nvGrpSpPr>
            <p:grpSpPr>
              <a:xfrm>
                <a:off x="6577204" y="1193063"/>
                <a:ext cx="284947" cy="453562"/>
                <a:chOff x="6577204" y="1193063"/>
                <a:chExt cx="284947" cy="453562"/>
              </a:xfrm>
            </p:grpSpPr>
            <p:sp>
              <p:nvSpPr>
                <p:cNvPr id="9808" name="Google Shape;9808;p7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9" name="Google Shape;9809;p7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810" name="Google Shape;9810;p75"/>
            <p:cNvGrpSpPr/>
            <p:nvPr/>
          </p:nvGrpSpPr>
          <p:grpSpPr>
            <a:xfrm>
              <a:off x="6238903" y="1193063"/>
              <a:ext cx="300475" cy="901782"/>
              <a:chOff x="6238903" y="1193063"/>
              <a:chExt cx="300475" cy="901782"/>
            </a:xfrm>
          </p:grpSpPr>
          <p:grpSp>
            <p:nvGrpSpPr>
              <p:cNvPr id="9811" name="Google Shape;9811;p75"/>
              <p:cNvGrpSpPr/>
              <p:nvPr/>
            </p:nvGrpSpPr>
            <p:grpSpPr>
              <a:xfrm>
                <a:off x="6290865" y="1489315"/>
                <a:ext cx="248514" cy="605530"/>
                <a:chOff x="6290865" y="1489315"/>
                <a:chExt cx="248514" cy="605530"/>
              </a:xfrm>
            </p:grpSpPr>
            <p:sp>
              <p:nvSpPr>
                <p:cNvPr id="9812" name="Google Shape;9812;p7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75"/>
              <p:cNvGrpSpPr/>
              <p:nvPr/>
            </p:nvGrpSpPr>
            <p:grpSpPr>
              <a:xfrm>
                <a:off x="6238903" y="1193063"/>
                <a:ext cx="284947" cy="327512"/>
                <a:chOff x="6238903" y="1193063"/>
                <a:chExt cx="284947" cy="327512"/>
              </a:xfrm>
            </p:grpSpPr>
            <p:sp>
              <p:nvSpPr>
                <p:cNvPr id="9815" name="Google Shape;9815;p7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16" name="Google Shape;9816;p7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817" name="Google Shape;9817;p75"/>
            <p:cNvGrpSpPr/>
            <p:nvPr/>
          </p:nvGrpSpPr>
          <p:grpSpPr>
            <a:xfrm>
              <a:off x="5900602" y="1193063"/>
              <a:ext cx="444345" cy="1023338"/>
              <a:chOff x="5900602" y="1193063"/>
              <a:chExt cx="444345" cy="1023338"/>
            </a:xfrm>
          </p:grpSpPr>
          <p:grpSp>
            <p:nvGrpSpPr>
              <p:cNvPr id="9818" name="Google Shape;9818;p75"/>
              <p:cNvGrpSpPr/>
              <p:nvPr/>
            </p:nvGrpSpPr>
            <p:grpSpPr>
              <a:xfrm>
                <a:off x="6046501" y="1367785"/>
                <a:ext cx="298446" cy="848616"/>
                <a:chOff x="6046501" y="1367785"/>
                <a:chExt cx="298446" cy="848616"/>
              </a:xfrm>
            </p:grpSpPr>
            <p:sp>
              <p:nvSpPr>
                <p:cNvPr id="9819" name="Google Shape;9819;p7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75"/>
              <p:cNvGrpSpPr/>
              <p:nvPr/>
            </p:nvGrpSpPr>
            <p:grpSpPr>
              <a:xfrm>
                <a:off x="5900602" y="1193063"/>
                <a:ext cx="284947" cy="182312"/>
                <a:chOff x="5900602" y="1193063"/>
                <a:chExt cx="284947" cy="182312"/>
              </a:xfrm>
            </p:grpSpPr>
            <p:sp>
              <p:nvSpPr>
                <p:cNvPr id="9822" name="Google Shape;9822;p7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23" name="Google Shape;9823;p7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824" name="Google Shape;9824;p75"/>
          <p:cNvGrpSpPr/>
          <p:nvPr/>
        </p:nvGrpSpPr>
        <p:grpSpPr>
          <a:xfrm>
            <a:off x="7238484" y="1193208"/>
            <a:ext cx="1219413" cy="1051365"/>
            <a:chOff x="7287122" y="1165658"/>
            <a:chExt cx="1219413" cy="1051365"/>
          </a:xfrm>
        </p:grpSpPr>
        <p:grpSp>
          <p:nvGrpSpPr>
            <p:cNvPr id="9825" name="Google Shape;9825;p75"/>
            <p:cNvGrpSpPr/>
            <p:nvPr/>
          </p:nvGrpSpPr>
          <p:grpSpPr>
            <a:xfrm>
              <a:off x="7287122" y="1969723"/>
              <a:ext cx="1219413" cy="247300"/>
              <a:chOff x="7287122" y="1969723"/>
              <a:chExt cx="1219413" cy="247300"/>
            </a:xfrm>
          </p:grpSpPr>
          <p:sp>
            <p:nvSpPr>
              <p:cNvPr id="9826" name="Google Shape;9826;p7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7" name="Google Shape;9827;p75"/>
              <p:cNvGrpSpPr/>
              <p:nvPr/>
            </p:nvGrpSpPr>
            <p:grpSpPr>
              <a:xfrm>
                <a:off x="7287122" y="2063892"/>
                <a:ext cx="1151753" cy="73428"/>
                <a:chOff x="7287122" y="2063892"/>
                <a:chExt cx="1151753" cy="73428"/>
              </a:xfrm>
            </p:grpSpPr>
            <p:sp>
              <p:nvSpPr>
                <p:cNvPr id="9828" name="Google Shape;9828;p7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29" name="Google Shape;9829;p7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830" name="Google Shape;9830;p75"/>
            <p:cNvGrpSpPr/>
            <p:nvPr/>
          </p:nvGrpSpPr>
          <p:grpSpPr>
            <a:xfrm>
              <a:off x="7287122" y="1712201"/>
              <a:ext cx="1219403" cy="246767"/>
              <a:chOff x="7287122" y="1712201"/>
              <a:chExt cx="1219403" cy="246767"/>
            </a:xfrm>
          </p:grpSpPr>
          <p:sp>
            <p:nvSpPr>
              <p:cNvPr id="9831" name="Google Shape;9831;p7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2" name="Google Shape;9832;p75"/>
              <p:cNvGrpSpPr/>
              <p:nvPr/>
            </p:nvGrpSpPr>
            <p:grpSpPr>
              <a:xfrm>
                <a:off x="7287122" y="1842861"/>
                <a:ext cx="1005303" cy="73419"/>
                <a:chOff x="7287122" y="1842861"/>
                <a:chExt cx="1005303" cy="73419"/>
              </a:xfrm>
            </p:grpSpPr>
            <p:sp>
              <p:nvSpPr>
                <p:cNvPr id="9833" name="Google Shape;9833;p7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34" name="Google Shape;9834;p7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835" name="Google Shape;9835;p75"/>
            <p:cNvGrpSpPr/>
            <p:nvPr/>
          </p:nvGrpSpPr>
          <p:grpSpPr>
            <a:xfrm>
              <a:off x="7287122" y="1447520"/>
              <a:ext cx="1219403" cy="286667"/>
              <a:chOff x="7287122" y="1447520"/>
              <a:chExt cx="1219403" cy="286667"/>
            </a:xfrm>
          </p:grpSpPr>
          <p:sp>
            <p:nvSpPr>
              <p:cNvPr id="9836" name="Google Shape;9836;p7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7" name="Google Shape;9837;p75"/>
              <p:cNvGrpSpPr/>
              <p:nvPr/>
            </p:nvGrpSpPr>
            <p:grpSpPr>
              <a:xfrm>
                <a:off x="7287122" y="1581977"/>
                <a:ext cx="852803" cy="73428"/>
                <a:chOff x="7287122" y="1581977"/>
                <a:chExt cx="852803" cy="73428"/>
              </a:xfrm>
            </p:grpSpPr>
            <p:sp>
              <p:nvSpPr>
                <p:cNvPr id="9838" name="Google Shape;9838;p7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39" name="Google Shape;9839;p7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840" name="Google Shape;9840;p75"/>
            <p:cNvGrpSpPr/>
            <p:nvPr/>
          </p:nvGrpSpPr>
          <p:grpSpPr>
            <a:xfrm>
              <a:off x="7287122" y="1165658"/>
              <a:ext cx="1219403" cy="344253"/>
              <a:chOff x="7287122" y="1165658"/>
              <a:chExt cx="1219403" cy="344253"/>
            </a:xfrm>
          </p:grpSpPr>
          <p:sp>
            <p:nvSpPr>
              <p:cNvPr id="9841" name="Google Shape;9841;p7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2" name="Google Shape;9842;p75"/>
              <p:cNvGrpSpPr/>
              <p:nvPr/>
            </p:nvGrpSpPr>
            <p:grpSpPr>
              <a:xfrm>
                <a:off x="7287122" y="1341025"/>
                <a:ext cx="695703" cy="73419"/>
                <a:chOff x="7287122" y="1341025"/>
                <a:chExt cx="695703" cy="73419"/>
              </a:xfrm>
            </p:grpSpPr>
            <p:sp>
              <p:nvSpPr>
                <p:cNvPr id="9843" name="Google Shape;9843;p7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44" name="Google Shape;9844;p7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848"/>
        <p:cNvGrpSpPr/>
        <p:nvPr/>
      </p:nvGrpSpPr>
      <p:grpSpPr>
        <a:xfrm>
          <a:off x="0" y="0"/>
          <a:ext cx="0" cy="0"/>
          <a:chOff x="0" y="0"/>
          <a:chExt cx="0" cy="0"/>
        </a:xfrm>
      </p:grpSpPr>
      <p:sp>
        <p:nvSpPr>
          <p:cNvPr id="9849" name="Google Shape;9849;p7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50" name="Google Shape;9850;p76"/>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51" name="Google Shape;9851;p76"/>
          <p:cNvGrpSpPr/>
          <p:nvPr/>
        </p:nvGrpSpPr>
        <p:grpSpPr>
          <a:xfrm>
            <a:off x="845855" y="2307733"/>
            <a:ext cx="340168" cy="298978"/>
            <a:chOff x="892750" y="267400"/>
            <a:chExt cx="483125" cy="424625"/>
          </a:xfrm>
        </p:grpSpPr>
        <p:sp>
          <p:nvSpPr>
            <p:cNvPr id="9852" name="Google Shape;9852;p76"/>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3" name="Google Shape;9853;p76"/>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4" name="Google Shape;9854;p76"/>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5" name="Google Shape;9855;p76"/>
          <p:cNvGrpSpPr/>
          <p:nvPr/>
        </p:nvGrpSpPr>
        <p:grpSpPr>
          <a:xfrm>
            <a:off x="1284289" y="2287121"/>
            <a:ext cx="298996" cy="340204"/>
            <a:chOff x="1516475" y="238075"/>
            <a:chExt cx="424650" cy="483175"/>
          </a:xfrm>
        </p:grpSpPr>
        <p:sp>
          <p:nvSpPr>
            <p:cNvPr id="9856" name="Google Shape;9856;p76"/>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7" name="Google Shape;9857;p76"/>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8" name="Google Shape;9858;p76"/>
          <p:cNvGrpSpPr/>
          <p:nvPr/>
        </p:nvGrpSpPr>
        <p:grpSpPr>
          <a:xfrm>
            <a:off x="1677380" y="2367520"/>
            <a:ext cx="341488" cy="179405"/>
            <a:chOff x="2080675" y="352325"/>
            <a:chExt cx="485000" cy="254800"/>
          </a:xfrm>
        </p:grpSpPr>
        <p:sp>
          <p:nvSpPr>
            <p:cNvPr id="9859" name="Google Shape;9859;p76"/>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0" name="Google Shape;9860;p76"/>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61" name="Google Shape;9861;p76"/>
          <p:cNvGrpSpPr/>
          <p:nvPr/>
        </p:nvGrpSpPr>
        <p:grpSpPr>
          <a:xfrm>
            <a:off x="2126559" y="2287138"/>
            <a:ext cx="298996" cy="340168"/>
            <a:chOff x="2705375" y="238125"/>
            <a:chExt cx="424650" cy="483125"/>
          </a:xfrm>
        </p:grpSpPr>
        <p:sp>
          <p:nvSpPr>
            <p:cNvPr id="9862" name="Google Shape;9862;p76"/>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3" name="Google Shape;9863;p76"/>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4" name="Google Shape;9864;p76"/>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5" name="Google Shape;9865;p76"/>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66" name="Google Shape;9866;p76"/>
          <p:cNvGrpSpPr/>
          <p:nvPr/>
        </p:nvGrpSpPr>
        <p:grpSpPr>
          <a:xfrm>
            <a:off x="2542700" y="2287455"/>
            <a:ext cx="301161" cy="339535"/>
            <a:chOff x="3299850" y="238575"/>
            <a:chExt cx="427725" cy="482225"/>
          </a:xfrm>
        </p:grpSpPr>
        <p:sp>
          <p:nvSpPr>
            <p:cNvPr id="9867" name="Google Shape;9867;p76"/>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8" name="Google Shape;9868;p76"/>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9" name="Google Shape;9869;p76"/>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0" name="Google Shape;9870;p76"/>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1" name="Google Shape;9871;p76"/>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72" name="Google Shape;9872;p76"/>
          <p:cNvGrpSpPr/>
          <p:nvPr/>
        </p:nvGrpSpPr>
        <p:grpSpPr>
          <a:xfrm>
            <a:off x="2929622" y="2287138"/>
            <a:ext cx="352455" cy="340168"/>
            <a:chOff x="3857225" y="238125"/>
            <a:chExt cx="500575" cy="483125"/>
          </a:xfrm>
        </p:grpSpPr>
        <p:sp>
          <p:nvSpPr>
            <p:cNvPr id="9873" name="Google Shape;9873;p76"/>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4" name="Google Shape;9874;p76"/>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5" name="Google Shape;9875;p76"/>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6" name="Google Shape;9876;p76"/>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7" name="Google Shape;9877;p76"/>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8" name="Google Shape;9878;p76"/>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9" name="Google Shape;9879;p76"/>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80" name="Google Shape;9880;p76"/>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81" name="Google Shape;9881;p76"/>
          <p:cNvGrpSpPr/>
          <p:nvPr/>
        </p:nvGrpSpPr>
        <p:grpSpPr>
          <a:xfrm>
            <a:off x="3776398" y="2287165"/>
            <a:ext cx="340186" cy="340116"/>
            <a:chOff x="5053900" y="238200"/>
            <a:chExt cx="483150" cy="483050"/>
          </a:xfrm>
        </p:grpSpPr>
        <p:sp>
          <p:nvSpPr>
            <p:cNvPr id="9882" name="Google Shape;9882;p76"/>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3" name="Google Shape;9883;p76"/>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4" name="Google Shape;9884;p76"/>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5" name="Google Shape;9885;p76"/>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86" name="Google Shape;9886;p76"/>
          <p:cNvGrpSpPr/>
          <p:nvPr/>
        </p:nvGrpSpPr>
        <p:grpSpPr>
          <a:xfrm>
            <a:off x="4190348" y="2287138"/>
            <a:ext cx="340168" cy="340168"/>
            <a:chOff x="5648375" y="238125"/>
            <a:chExt cx="483125" cy="483125"/>
          </a:xfrm>
        </p:grpSpPr>
        <p:sp>
          <p:nvSpPr>
            <p:cNvPr id="9887" name="Google Shape;9887;p76"/>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8" name="Google Shape;9888;p76"/>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9" name="Google Shape;9889;p76"/>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0" name="Google Shape;9890;p76"/>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1" name="Google Shape;9891;p76"/>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2" name="Google Shape;9892;p76"/>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3" name="Google Shape;9893;p76"/>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4" name="Google Shape;9894;p76"/>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5" name="Google Shape;9895;p76"/>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6" name="Google Shape;9896;p76"/>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7" name="Google Shape;9897;p76"/>
          <p:cNvGrpSpPr/>
          <p:nvPr/>
        </p:nvGrpSpPr>
        <p:grpSpPr>
          <a:xfrm>
            <a:off x="4607035" y="2287138"/>
            <a:ext cx="340168" cy="340168"/>
            <a:chOff x="6242825" y="238125"/>
            <a:chExt cx="483125" cy="483125"/>
          </a:xfrm>
        </p:grpSpPr>
        <p:sp>
          <p:nvSpPr>
            <p:cNvPr id="9898" name="Google Shape;9898;p76"/>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9" name="Google Shape;9899;p76"/>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0" name="Google Shape;9900;p76"/>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1" name="Google Shape;9901;p76"/>
          <p:cNvGrpSpPr/>
          <p:nvPr/>
        </p:nvGrpSpPr>
        <p:grpSpPr>
          <a:xfrm>
            <a:off x="844156" y="2727362"/>
            <a:ext cx="343566" cy="298943"/>
            <a:chOff x="889275" y="861850"/>
            <a:chExt cx="487950" cy="424575"/>
          </a:xfrm>
        </p:grpSpPr>
        <p:sp>
          <p:nvSpPr>
            <p:cNvPr id="9902" name="Google Shape;9902;p76"/>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3" name="Google Shape;9903;p76"/>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4" name="Google Shape;9904;p76"/>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5" name="Google Shape;9905;p76"/>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06" name="Google Shape;9906;p76"/>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7" name="Google Shape;9907;p76"/>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08" name="Google Shape;9908;p76"/>
          <p:cNvGrpSpPr/>
          <p:nvPr/>
        </p:nvGrpSpPr>
        <p:grpSpPr>
          <a:xfrm>
            <a:off x="2105973" y="2706749"/>
            <a:ext cx="340168" cy="340168"/>
            <a:chOff x="2676100" y="832575"/>
            <a:chExt cx="483125" cy="483125"/>
          </a:xfrm>
        </p:grpSpPr>
        <p:sp>
          <p:nvSpPr>
            <p:cNvPr id="9909" name="Google Shape;9909;p76"/>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0" name="Google Shape;9910;p76"/>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1" name="Google Shape;9911;p76"/>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12" name="Google Shape;9912;p76"/>
          <p:cNvGrpSpPr/>
          <p:nvPr/>
        </p:nvGrpSpPr>
        <p:grpSpPr>
          <a:xfrm>
            <a:off x="2517477" y="2706749"/>
            <a:ext cx="351610" cy="340168"/>
            <a:chOff x="3270550" y="832575"/>
            <a:chExt cx="499375" cy="483125"/>
          </a:xfrm>
        </p:grpSpPr>
        <p:sp>
          <p:nvSpPr>
            <p:cNvPr id="9913" name="Google Shape;9913;p76"/>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4" name="Google Shape;9914;p76"/>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5" name="Google Shape;9915;p76"/>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16" name="Google Shape;9916;p76"/>
          <p:cNvGrpSpPr/>
          <p:nvPr/>
        </p:nvGrpSpPr>
        <p:grpSpPr>
          <a:xfrm>
            <a:off x="2935756" y="2717381"/>
            <a:ext cx="340186" cy="318904"/>
            <a:chOff x="3865000" y="847675"/>
            <a:chExt cx="483150" cy="452925"/>
          </a:xfrm>
        </p:grpSpPr>
        <p:sp>
          <p:nvSpPr>
            <p:cNvPr id="9917" name="Google Shape;9917;p76"/>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8" name="Google Shape;9918;p76"/>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9" name="Google Shape;9919;p76"/>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0" name="Google Shape;9920;p76"/>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1" name="Google Shape;9921;p76"/>
          <p:cNvGrpSpPr/>
          <p:nvPr/>
        </p:nvGrpSpPr>
        <p:grpSpPr>
          <a:xfrm>
            <a:off x="3351439" y="2727300"/>
            <a:ext cx="344798" cy="299066"/>
            <a:chOff x="4452900" y="861750"/>
            <a:chExt cx="489700" cy="424750"/>
          </a:xfrm>
        </p:grpSpPr>
        <p:sp>
          <p:nvSpPr>
            <p:cNvPr id="9922" name="Google Shape;9922;p76"/>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3" name="Google Shape;9923;p76"/>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4" name="Google Shape;9924;p76"/>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5" name="Google Shape;9925;p76"/>
          <p:cNvGrpSpPr/>
          <p:nvPr/>
        </p:nvGrpSpPr>
        <p:grpSpPr>
          <a:xfrm>
            <a:off x="3768671" y="2706758"/>
            <a:ext cx="355641" cy="340151"/>
            <a:chOff x="5049750" y="832600"/>
            <a:chExt cx="505100" cy="483100"/>
          </a:xfrm>
        </p:grpSpPr>
        <p:sp>
          <p:nvSpPr>
            <p:cNvPr id="9926" name="Google Shape;9926;p76"/>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7" name="Google Shape;9927;p76"/>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28" name="Google Shape;9928;p76"/>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29" name="Google Shape;9929;p76"/>
          <p:cNvGrpSpPr/>
          <p:nvPr/>
        </p:nvGrpSpPr>
        <p:grpSpPr>
          <a:xfrm>
            <a:off x="4627621" y="2706749"/>
            <a:ext cx="298996" cy="340168"/>
            <a:chOff x="6272100" y="832575"/>
            <a:chExt cx="424650" cy="483125"/>
          </a:xfrm>
        </p:grpSpPr>
        <p:sp>
          <p:nvSpPr>
            <p:cNvPr id="9930" name="Google Shape;9930;p76"/>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1" name="Google Shape;9931;p76"/>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32" name="Google Shape;9932;p76"/>
          <p:cNvGrpSpPr/>
          <p:nvPr/>
        </p:nvGrpSpPr>
        <p:grpSpPr>
          <a:xfrm>
            <a:off x="845828" y="3125798"/>
            <a:ext cx="340221" cy="340186"/>
            <a:chOff x="893650" y="1428000"/>
            <a:chExt cx="483200" cy="483150"/>
          </a:xfrm>
        </p:grpSpPr>
        <p:sp>
          <p:nvSpPr>
            <p:cNvPr id="9933" name="Google Shape;9933;p76"/>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4" name="Google Shape;9934;p76"/>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5" name="Google Shape;9935;p76"/>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6" name="Google Shape;9936;p76"/>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37" name="Google Shape;9937;p76"/>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8" name="Google Shape;9938;p76"/>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39" name="Google Shape;9939;p76"/>
          <p:cNvGrpSpPr/>
          <p:nvPr/>
        </p:nvGrpSpPr>
        <p:grpSpPr>
          <a:xfrm>
            <a:off x="2099646" y="3146463"/>
            <a:ext cx="352825" cy="298855"/>
            <a:chOff x="2676100" y="1456375"/>
            <a:chExt cx="501100" cy="424450"/>
          </a:xfrm>
        </p:grpSpPr>
        <p:sp>
          <p:nvSpPr>
            <p:cNvPr id="9940" name="Google Shape;9940;p76"/>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1" name="Google Shape;9941;p76"/>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2" name="Google Shape;9942;p76"/>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3" name="Google Shape;9943;p76"/>
          <p:cNvGrpSpPr/>
          <p:nvPr/>
        </p:nvGrpSpPr>
        <p:grpSpPr>
          <a:xfrm>
            <a:off x="2523170" y="3125806"/>
            <a:ext cx="340221" cy="340168"/>
            <a:chOff x="3270475" y="1427025"/>
            <a:chExt cx="483200" cy="483125"/>
          </a:xfrm>
        </p:grpSpPr>
        <p:sp>
          <p:nvSpPr>
            <p:cNvPr id="9944" name="Google Shape;9944;p76"/>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5" name="Google Shape;9945;p76"/>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6" name="Google Shape;9946;p76"/>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7" name="Google Shape;9947;p76"/>
          <p:cNvGrpSpPr/>
          <p:nvPr/>
        </p:nvGrpSpPr>
        <p:grpSpPr>
          <a:xfrm>
            <a:off x="2934083" y="3125780"/>
            <a:ext cx="343530" cy="340221"/>
            <a:chOff x="3860250" y="1427025"/>
            <a:chExt cx="487900" cy="483200"/>
          </a:xfrm>
        </p:grpSpPr>
        <p:sp>
          <p:nvSpPr>
            <p:cNvPr id="9948" name="Google Shape;9948;p76"/>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9" name="Google Shape;9949;p76"/>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0" name="Google Shape;9950;p76"/>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51" name="Google Shape;9951;p76"/>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2" name="Google Shape;9952;p76"/>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53" name="Google Shape;9953;p76"/>
          <p:cNvGrpSpPr/>
          <p:nvPr/>
        </p:nvGrpSpPr>
        <p:grpSpPr>
          <a:xfrm>
            <a:off x="4190322" y="3125806"/>
            <a:ext cx="340221" cy="340168"/>
            <a:chOff x="5648375" y="1427025"/>
            <a:chExt cx="483200" cy="483125"/>
          </a:xfrm>
        </p:grpSpPr>
        <p:sp>
          <p:nvSpPr>
            <p:cNvPr id="9954" name="Google Shape;9954;p76"/>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5" name="Google Shape;9955;p76"/>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56" name="Google Shape;9956;p76"/>
          <p:cNvGrpSpPr/>
          <p:nvPr/>
        </p:nvGrpSpPr>
        <p:grpSpPr>
          <a:xfrm>
            <a:off x="4604808" y="3125789"/>
            <a:ext cx="344622" cy="340204"/>
            <a:chOff x="6238300" y="1426975"/>
            <a:chExt cx="489450" cy="483175"/>
          </a:xfrm>
        </p:grpSpPr>
        <p:sp>
          <p:nvSpPr>
            <p:cNvPr id="9957" name="Google Shape;9957;p76"/>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8" name="Google Shape;9958;p76"/>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9" name="Google Shape;9959;p76"/>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60" name="Google Shape;9960;p76"/>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61" name="Google Shape;9961;p76"/>
          <p:cNvGrpSpPr/>
          <p:nvPr/>
        </p:nvGrpSpPr>
        <p:grpSpPr>
          <a:xfrm>
            <a:off x="1263703" y="3544794"/>
            <a:ext cx="340168" cy="340186"/>
            <a:chOff x="1487200" y="2021475"/>
            <a:chExt cx="483125" cy="483150"/>
          </a:xfrm>
        </p:grpSpPr>
        <p:sp>
          <p:nvSpPr>
            <p:cNvPr id="9962" name="Google Shape;9962;p76"/>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3" name="Google Shape;9963;p76"/>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4" name="Google Shape;9964;p76"/>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5" name="Google Shape;9965;p76"/>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66" name="Google Shape;9966;p76"/>
          <p:cNvGrpSpPr/>
          <p:nvPr/>
        </p:nvGrpSpPr>
        <p:grpSpPr>
          <a:xfrm>
            <a:off x="1678040" y="3565398"/>
            <a:ext cx="340168" cy="298978"/>
            <a:chOff x="2081650" y="2050750"/>
            <a:chExt cx="483125" cy="424625"/>
          </a:xfrm>
        </p:grpSpPr>
        <p:sp>
          <p:nvSpPr>
            <p:cNvPr id="9967" name="Google Shape;9967;p76"/>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8" name="Google Shape;9968;p76"/>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9" name="Google Shape;9969;p76"/>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0" name="Google Shape;9970;p76"/>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1" name="Google Shape;9971;p76"/>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2" name="Google Shape;9972;p76"/>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73" name="Google Shape;9973;p76"/>
          <p:cNvGrpSpPr/>
          <p:nvPr/>
        </p:nvGrpSpPr>
        <p:grpSpPr>
          <a:xfrm>
            <a:off x="2105973" y="3588721"/>
            <a:ext cx="340168" cy="252332"/>
            <a:chOff x="2676100" y="2083800"/>
            <a:chExt cx="483125" cy="358375"/>
          </a:xfrm>
        </p:grpSpPr>
        <p:sp>
          <p:nvSpPr>
            <p:cNvPr id="9974" name="Google Shape;9974;p76"/>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5" name="Google Shape;9975;p76"/>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76" name="Google Shape;9976;p76"/>
          <p:cNvGrpSpPr/>
          <p:nvPr/>
        </p:nvGrpSpPr>
        <p:grpSpPr>
          <a:xfrm>
            <a:off x="2531487" y="3554766"/>
            <a:ext cx="323587" cy="320242"/>
            <a:chOff x="3282325" y="2035675"/>
            <a:chExt cx="459575" cy="454825"/>
          </a:xfrm>
        </p:grpSpPr>
        <p:sp>
          <p:nvSpPr>
            <p:cNvPr id="9977" name="Google Shape;9977;p76"/>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8" name="Google Shape;9978;p76"/>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9" name="Google Shape;9979;p76"/>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0" name="Google Shape;9980;p76"/>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81" name="Google Shape;9981;p76"/>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2" name="Google Shape;9982;p76"/>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83" name="Google Shape;9983;p76"/>
          <p:cNvGrpSpPr/>
          <p:nvPr/>
        </p:nvGrpSpPr>
        <p:grpSpPr>
          <a:xfrm>
            <a:off x="3776187" y="3544803"/>
            <a:ext cx="340608" cy="340168"/>
            <a:chOff x="5053900" y="2021500"/>
            <a:chExt cx="483750" cy="483125"/>
          </a:xfrm>
        </p:grpSpPr>
        <p:sp>
          <p:nvSpPr>
            <p:cNvPr id="9984" name="Google Shape;9984;p76"/>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5" name="Google Shape;9985;p76"/>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6" name="Google Shape;9986;p76"/>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7" name="Google Shape;9987;p76"/>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8" name="Google Shape;9988;p76"/>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9" name="Google Shape;9989;p76"/>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0" name="Google Shape;9990;p76"/>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1" name="Google Shape;9991;p76"/>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92" name="Google Shape;9992;p76"/>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93" name="Google Shape;9993;p76"/>
          <p:cNvGrpSpPr/>
          <p:nvPr/>
        </p:nvGrpSpPr>
        <p:grpSpPr>
          <a:xfrm>
            <a:off x="4601286" y="3547971"/>
            <a:ext cx="351663" cy="333831"/>
            <a:chOff x="6222125" y="2025975"/>
            <a:chExt cx="499450" cy="474125"/>
          </a:xfrm>
        </p:grpSpPr>
        <p:sp>
          <p:nvSpPr>
            <p:cNvPr id="9994" name="Google Shape;9994;p76"/>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5" name="Google Shape;9995;p76"/>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6" name="Google Shape;9996;p76"/>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97" name="Google Shape;9997;p76"/>
          <p:cNvGrpSpPr/>
          <p:nvPr/>
        </p:nvGrpSpPr>
        <p:grpSpPr>
          <a:xfrm>
            <a:off x="5058848" y="2364541"/>
            <a:ext cx="335504" cy="185953"/>
            <a:chOff x="896050" y="2725450"/>
            <a:chExt cx="476500" cy="264100"/>
          </a:xfrm>
        </p:grpSpPr>
        <p:sp>
          <p:nvSpPr>
            <p:cNvPr id="9998" name="Google Shape;9998;p76"/>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9" name="Google Shape;9999;p76"/>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0" name="Google Shape;10000;p76"/>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1" name="Google Shape;10001;p76"/>
          <p:cNvGrpSpPr/>
          <p:nvPr/>
        </p:nvGrpSpPr>
        <p:grpSpPr>
          <a:xfrm>
            <a:off x="5489588" y="2287425"/>
            <a:ext cx="340168" cy="340186"/>
            <a:chOff x="1487200" y="2615925"/>
            <a:chExt cx="483125" cy="483150"/>
          </a:xfrm>
        </p:grpSpPr>
        <p:sp>
          <p:nvSpPr>
            <p:cNvPr id="10002" name="Google Shape;10002;p76"/>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3" name="Google Shape;10003;p76"/>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4" name="Google Shape;10004;p76"/>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5" name="Google Shape;10005;p76"/>
          <p:cNvGrpSpPr/>
          <p:nvPr/>
        </p:nvGrpSpPr>
        <p:grpSpPr>
          <a:xfrm>
            <a:off x="5889537" y="2287425"/>
            <a:ext cx="353564" cy="340186"/>
            <a:chOff x="2077575" y="2615925"/>
            <a:chExt cx="502150" cy="483150"/>
          </a:xfrm>
        </p:grpSpPr>
        <p:sp>
          <p:nvSpPr>
            <p:cNvPr id="10006" name="Google Shape;10006;p76"/>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7" name="Google Shape;10007;p76"/>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8" name="Google Shape;10008;p76"/>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9" name="Google Shape;10009;p76"/>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10" name="Google Shape;10010;p76"/>
          <p:cNvGrpSpPr/>
          <p:nvPr/>
        </p:nvGrpSpPr>
        <p:grpSpPr>
          <a:xfrm>
            <a:off x="6313326" y="2303452"/>
            <a:ext cx="334536" cy="308132"/>
            <a:chOff x="2680100" y="2638725"/>
            <a:chExt cx="475125" cy="437625"/>
          </a:xfrm>
        </p:grpSpPr>
        <p:sp>
          <p:nvSpPr>
            <p:cNvPr id="10011" name="Google Shape;10011;p76"/>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2" name="Google Shape;10012;p76"/>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3" name="Google Shape;10013;p76"/>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4" name="Google Shape;10014;p76"/>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15" name="Google Shape;10015;p76"/>
          <p:cNvGrpSpPr/>
          <p:nvPr/>
        </p:nvGrpSpPr>
        <p:grpSpPr>
          <a:xfrm>
            <a:off x="6778965" y="2287425"/>
            <a:ext cx="239183" cy="340186"/>
            <a:chOff x="3342275" y="2615925"/>
            <a:chExt cx="339700" cy="483150"/>
          </a:xfrm>
        </p:grpSpPr>
        <p:sp>
          <p:nvSpPr>
            <p:cNvPr id="10016" name="Google Shape;10016;p76"/>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7" name="Google Shape;10017;p76"/>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18" name="Google Shape;10018;p76"/>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9" name="Google Shape;10019;p76"/>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0" name="Google Shape;10020;p76"/>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21" name="Google Shape;10021;p76"/>
          <p:cNvGrpSpPr/>
          <p:nvPr/>
        </p:nvGrpSpPr>
        <p:grpSpPr>
          <a:xfrm>
            <a:off x="6415846" y="3956426"/>
            <a:ext cx="339482" cy="339271"/>
            <a:chOff x="5648900" y="2616600"/>
            <a:chExt cx="482150" cy="481850"/>
          </a:xfrm>
        </p:grpSpPr>
        <p:sp>
          <p:nvSpPr>
            <p:cNvPr id="10022" name="Google Shape;10022;p76"/>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3" name="Google Shape;10023;p76"/>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24" name="Google Shape;10024;p76"/>
          <p:cNvGrpSpPr/>
          <p:nvPr/>
        </p:nvGrpSpPr>
        <p:grpSpPr>
          <a:xfrm>
            <a:off x="4735130" y="3963142"/>
            <a:ext cx="325626" cy="325694"/>
            <a:chOff x="6242825" y="2615925"/>
            <a:chExt cx="483125" cy="483225"/>
          </a:xfrm>
        </p:grpSpPr>
        <p:sp>
          <p:nvSpPr>
            <p:cNvPr id="10025" name="Google Shape;10025;p76"/>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6" name="Google Shape;10026;p76"/>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7" name="Google Shape;10027;p76"/>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8" name="Google Shape;10028;p76"/>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9" name="Google Shape;10029;p76"/>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30" name="Google Shape;10030;p76"/>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31" name="Google Shape;10031;p76"/>
          <p:cNvGrpSpPr/>
          <p:nvPr/>
        </p:nvGrpSpPr>
        <p:grpSpPr>
          <a:xfrm>
            <a:off x="5488629" y="2707036"/>
            <a:ext cx="342087" cy="340186"/>
            <a:chOff x="1487200" y="3210375"/>
            <a:chExt cx="485850" cy="483150"/>
          </a:xfrm>
        </p:grpSpPr>
        <p:sp>
          <p:nvSpPr>
            <p:cNvPr id="10032" name="Google Shape;10032;p76"/>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3" name="Google Shape;10033;p76"/>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4" name="Google Shape;10034;p76"/>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35" name="Google Shape;10035;p76"/>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6" name="Google Shape;10036;p76"/>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37" name="Google Shape;10037;p76"/>
          <p:cNvGrpSpPr/>
          <p:nvPr/>
        </p:nvGrpSpPr>
        <p:grpSpPr>
          <a:xfrm>
            <a:off x="6727988" y="2707027"/>
            <a:ext cx="341136" cy="340204"/>
            <a:chOff x="3269875" y="3210400"/>
            <a:chExt cx="484500" cy="483175"/>
          </a:xfrm>
        </p:grpSpPr>
        <p:sp>
          <p:nvSpPr>
            <p:cNvPr id="10038" name="Google Shape;10038;p76"/>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9" name="Google Shape;10039;p76"/>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40" name="Google Shape;10040;p76"/>
          <p:cNvGrpSpPr/>
          <p:nvPr/>
        </p:nvGrpSpPr>
        <p:grpSpPr>
          <a:xfrm>
            <a:off x="7227082" y="2706666"/>
            <a:ext cx="170216" cy="340925"/>
            <a:chOff x="3985700" y="3210375"/>
            <a:chExt cx="241750" cy="484200"/>
          </a:xfrm>
        </p:grpSpPr>
        <p:sp>
          <p:nvSpPr>
            <p:cNvPr id="10041" name="Google Shape;10041;p76"/>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2" name="Google Shape;10042;p76"/>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43" name="Google Shape;10043;p76"/>
          <p:cNvGrpSpPr/>
          <p:nvPr/>
        </p:nvGrpSpPr>
        <p:grpSpPr>
          <a:xfrm>
            <a:off x="7566351" y="2707678"/>
            <a:ext cx="339007" cy="338901"/>
            <a:chOff x="4460225" y="3211300"/>
            <a:chExt cx="481475" cy="481325"/>
          </a:xfrm>
        </p:grpSpPr>
        <p:sp>
          <p:nvSpPr>
            <p:cNvPr id="10044" name="Google Shape;10044;p76"/>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5" name="Google Shape;10045;p76"/>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46" name="Google Shape;10046;p76"/>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47" name="Google Shape;10047;p76"/>
          <p:cNvGrpSpPr/>
          <p:nvPr/>
        </p:nvGrpSpPr>
        <p:grpSpPr>
          <a:xfrm>
            <a:off x="6859688" y="3985756"/>
            <a:ext cx="342034" cy="280654"/>
            <a:chOff x="5647000" y="3252650"/>
            <a:chExt cx="485775" cy="398600"/>
          </a:xfrm>
        </p:grpSpPr>
        <p:sp>
          <p:nvSpPr>
            <p:cNvPr id="10048" name="Google Shape;10048;p76"/>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9" name="Google Shape;10049;p76"/>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0" name="Google Shape;10050;p76"/>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1" name="Google Shape;10051;p76"/>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2" name="Google Shape;10052;p76"/>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3" name="Google Shape;10053;p76"/>
          <p:cNvGrpSpPr/>
          <p:nvPr/>
        </p:nvGrpSpPr>
        <p:grpSpPr>
          <a:xfrm>
            <a:off x="5165128" y="3991768"/>
            <a:ext cx="326536" cy="268454"/>
            <a:chOff x="6242450" y="3252800"/>
            <a:chExt cx="484475" cy="398300"/>
          </a:xfrm>
        </p:grpSpPr>
        <p:sp>
          <p:nvSpPr>
            <p:cNvPr id="10054" name="Google Shape;10054;p76"/>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5" name="Google Shape;10055;p76"/>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6" name="Google Shape;10056;p76"/>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7" name="Google Shape;10057;p76"/>
          <p:cNvGrpSpPr/>
          <p:nvPr/>
        </p:nvGrpSpPr>
        <p:grpSpPr>
          <a:xfrm>
            <a:off x="5077111" y="3126102"/>
            <a:ext cx="298978" cy="340168"/>
            <a:chOff x="922025" y="3804850"/>
            <a:chExt cx="424625" cy="483125"/>
          </a:xfrm>
        </p:grpSpPr>
        <p:sp>
          <p:nvSpPr>
            <p:cNvPr id="10058" name="Google Shape;10058;p76"/>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9" name="Google Shape;10059;p76"/>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60" name="Google Shape;10060;p76"/>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61" name="Google Shape;10061;p76"/>
          <p:cNvGrpSpPr/>
          <p:nvPr/>
        </p:nvGrpSpPr>
        <p:grpSpPr>
          <a:xfrm>
            <a:off x="5909841" y="3126102"/>
            <a:ext cx="312955" cy="340168"/>
            <a:chOff x="2100300" y="3804850"/>
            <a:chExt cx="444475" cy="483125"/>
          </a:xfrm>
        </p:grpSpPr>
        <p:sp>
          <p:nvSpPr>
            <p:cNvPr id="10062" name="Google Shape;10062;p76"/>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3" name="Google Shape;10063;p76"/>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64" name="Google Shape;10064;p76"/>
          <p:cNvGrpSpPr/>
          <p:nvPr/>
        </p:nvGrpSpPr>
        <p:grpSpPr>
          <a:xfrm>
            <a:off x="6333463" y="3126102"/>
            <a:ext cx="294261" cy="340168"/>
            <a:chOff x="2708700" y="3804850"/>
            <a:chExt cx="417925" cy="483125"/>
          </a:xfrm>
        </p:grpSpPr>
        <p:sp>
          <p:nvSpPr>
            <p:cNvPr id="10065" name="Google Shape;10065;p76"/>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6" name="Google Shape;10066;p76"/>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7" name="Google Shape;10067;p76"/>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8" name="Google Shape;10068;p76"/>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69" name="Google Shape;10069;p76"/>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0" name="Google Shape;10070;p76"/>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71" name="Google Shape;10071;p76"/>
          <p:cNvGrpSpPr/>
          <p:nvPr/>
        </p:nvGrpSpPr>
        <p:grpSpPr>
          <a:xfrm>
            <a:off x="7570338" y="3127378"/>
            <a:ext cx="331033" cy="337616"/>
            <a:chOff x="4467450" y="3808475"/>
            <a:chExt cx="470150" cy="479500"/>
          </a:xfrm>
        </p:grpSpPr>
        <p:sp>
          <p:nvSpPr>
            <p:cNvPr id="10072" name="Google Shape;10072;p76"/>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3" name="Google Shape;10073;p76"/>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4" name="Google Shape;10074;p76"/>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5" name="Google Shape;10075;p76"/>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6" name="Google Shape;10076;p76"/>
          <p:cNvGrpSpPr/>
          <p:nvPr/>
        </p:nvGrpSpPr>
        <p:grpSpPr>
          <a:xfrm>
            <a:off x="7990685" y="3126102"/>
            <a:ext cx="340186" cy="340168"/>
            <a:chOff x="5053900" y="3804850"/>
            <a:chExt cx="483150" cy="483125"/>
          </a:xfrm>
        </p:grpSpPr>
        <p:sp>
          <p:nvSpPr>
            <p:cNvPr id="10077" name="Google Shape;10077;p76"/>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8" name="Google Shape;10078;p76"/>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9" name="Google Shape;10079;p76"/>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0" name="Google Shape;10080;p76"/>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1" name="Google Shape;10081;p76"/>
          <p:cNvGrpSpPr/>
          <p:nvPr/>
        </p:nvGrpSpPr>
        <p:grpSpPr>
          <a:xfrm>
            <a:off x="7306081" y="3956021"/>
            <a:ext cx="340168" cy="340168"/>
            <a:chOff x="5648375" y="3804850"/>
            <a:chExt cx="483125" cy="483125"/>
          </a:xfrm>
        </p:grpSpPr>
        <p:sp>
          <p:nvSpPr>
            <p:cNvPr id="10082" name="Google Shape;10082;p76"/>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3" name="Google Shape;10083;p76"/>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4" name="Google Shape;10084;p76"/>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5" name="Google Shape;10085;p76"/>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6" name="Google Shape;10086;p76"/>
          <p:cNvGrpSpPr/>
          <p:nvPr/>
        </p:nvGrpSpPr>
        <p:grpSpPr>
          <a:xfrm>
            <a:off x="5596036" y="3968278"/>
            <a:ext cx="280923" cy="315449"/>
            <a:chOff x="6276025" y="3812400"/>
            <a:chExt cx="416800" cy="468025"/>
          </a:xfrm>
        </p:grpSpPr>
        <p:sp>
          <p:nvSpPr>
            <p:cNvPr id="10087" name="Google Shape;10087;p76"/>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8" name="Google Shape;10088;p76"/>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9" name="Google Shape;10089;p76"/>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0" name="Google Shape;10090;p76"/>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1" name="Google Shape;10091;p76"/>
          <p:cNvGrpSpPr/>
          <p:nvPr/>
        </p:nvGrpSpPr>
        <p:grpSpPr>
          <a:xfrm>
            <a:off x="5055293" y="3545089"/>
            <a:ext cx="342615" cy="340186"/>
            <a:chOff x="890400" y="4399350"/>
            <a:chExt cx="486600" cy="483150"/>
          </a:xfrm>
        </p:grpSpPr>
        <p:sp>
          <p:nvSpPr>
            <p:cNvPr id="10092" name="Google Shape;10092;p76"/>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3" name="Google Shape;10093;p76"/>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4" name="Google Shape;10094;p76"/>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5" name="Google Shape;10095;p76"/>
          <p:cNvGrpSpPr/>
          <p:nvPr/>
        </p:nvGrpSpPr>
        <p:grpSpPr>
          <a:xfrm>
            <a:off x="5489588" y="3560368"/>
            <a:ext cx="340168" cy="309628"/>
            <a:chOff x="1487200" y="4421025"/>
            <a:chExt cx="483125" cy="439750"/>
          </a:xfrm>
        </p:grpSpPr>
        <p:sp>
          <p:nvSpPr>
            <p:cNvPr id="10096" name="Google Shape;10096;p76"/>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7" name="Google Shape;10097;p76"/>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8" name="Google Shape;10098;p76"/>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9" name="Google Shape;10099;p76"/>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00" name="Google Shape;10100;p76"/>
          <p:cNvGrpSpPr/>
          <p:nvPr/>
        </p:nvGrpSpPr>
        <p:grpSpPr>
          <a:xfrm>
            <a:off x="5893867" y="3545107"/>
            <a:ext cx="344903" cy="340151"/>
            <a:chOff x="2079300" y="4399325"/>
            <a:chExt cx="489850" cy="483100"/>
          </a:xfrm>
        </p:grpSpPr>
        <p:sp>
          <p:nvSpPr>
            <p:cNvPr id="10101" name="Google Shape;10101;p76"/>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2" name="Google Shape;10102;p76"/>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03" name="Google Shape;10103;p76"/>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04" name="Google Shape;10104;p76"/>
          <p:cNvGrpSpPr/>
          <p:nvPr/>
        </p:nvGrpSpPr>
        <p:grpSpPr>
          <a:xfrm>
            <a:off x="6760439" y="3545107"/>
            <a:ext cx="276236" cy="340151"/>
            <a:chOff x="3316000" y="4399325"/>
            <a:chExt cx="392325" cy="483100"/>
          </a:xfrm>
        </p:grpSpPr>
        <p:sp>
          <p:nvSpPr>
            <p:cNvPr id="10105" name="Google Shape;10105;p7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6" name="Google Shape;10106;p7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07" name="Google Shape;10107;p76"/>
          <p:cNvGrpSpPr/>
          <p:nvPr/>
        </p:nvGrpSpPr>
        <p:grpSpPr>
          <a:xfrm>
            <a:off x="7185179" y="3545089"/>
            <a:ext cx="254022" cy="340186"/>
            <a:chOff x="3926225" y="4399275"/>
            <a:chExt cx="360775" cy="483150"/>
          </a:xfrm>
        </p:grpSpPr>
        <p:sp>
          <p:nvSpPr>
            <p:cNvPr id="10108" name="Google Shape;10108;p7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9" name="Google Shape;10109;p7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10" name="Google Shape;10110;p76"/>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11" name="Google Shape;10111;p76"/>
          <p:cNvGrpSpPr/>
          <p:nvPr/>
        </p:nvGrpSpPr>
        <p:grpSpPr>
          <a:xfrm>
            <a:off x="7990738" y="3545151"/>
            <a:ext cx="340080" cy="340063"/>
            <a:chOff x="5053975" y="4399375"/>
            <a:chExt cx="483000" cy="482975"/>
          </a:xfrm>
        </p:grpSpPr>
        <p:sp>
          <p:nvSpPr>
            <p:cNvPr id="10112" name="Google Shape;10112;p76"/>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3" name="Google Shape;10113;p76"/>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4" name="Google Shape;10114;p76"/>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15" name="Google Shape;10115;p76"/>
          <p:cNvGrpSpPr/>
          <p:nvPr/>
        </p:nvGrpSpPr>
        <p:grpSpPr>
          <a:xfrm>
            <a:off x="7750609" y="3956042"/>
            <a:ext cx="340168" cy="340168"/>
            <a:chOff x="5648375" y="4399300"/>
            <a:chExt cx="483125" cy="483125"/>
          </a:xfrm>
        </p:grpSpPr>
        <p:sp>
          <p:nvSpPr>
            <p:cNvPr id="10116" name="Google Shape;10116;p76"/>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7" name="Google Shape;10117;p76"/>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18" name="Google Shape;10118;p76"/>
          <p:cNvGrpSpPr/>
          <p:nvPr/>
        </p:nvGrpSpPr>
        <p:grpSpPr>
          <a:xfrm>
            <a:off x="5981331" y="3974637"/>
            <a:ext cx="330007" cy="302744"/>
            <a:chOff x="6239575" y="4416275"/>
            <a:chExt cx="489625" cy="449175"/>
          </a:xfrm>
        </p:grpSpPr>
        <p:sp>
          <p:nvSpPr>
            <p:cNvPr id="10119" name="Google Shape;10119;p76"/>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0" name="Google Shape;10120;p76"/>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1" name="Google Shape;10121;p76"/>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2" name="Google Shape;10122;p76"/>
          <p:cNvGrpSpPr/>
          <p:nvPr/>
        </p:nvGrpSpPr>
        <p:grpSpPr>
          <a:xfrm>
            <a:off x="3084610" y="3971815"/>
            <a:ext cx="308234" cy="308234"/>
            <a:chOff x="892750" y="4993750"/>
            <a:chExt cx="483125" cy="483125"/>
          </a:xfrm>
        </p:grpSpPr>
        <p:sp>
          <p:nvSpPr>
            <p:cNvPr id="10123" name="Google Shape;10123;p76"/>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4" name="Google Shape;10124;p76"/>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5" name="Google Shape;10125;p76"/>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6" name="Google Shape;10126;p76"/>
          <p:cNvGrpSpPr/>
          <p:nvPr/>
        </p:nvGrpSpPr>
        <p:grpSpPr>
          <a:xfrm>
            <a:off x="3497219" y="3971815"/>
            <a:ext cx="308234" cy="308234"/>
            <a:chOff x="1487200" y="4993750"/>
            <a:chExt cx="483125" cy="483125"/>
          </a:xfrm>
        </p:grpSpPr>
        <p:sp>
          <p:nvSpPr>
            <p:cNvPr id="10127" name="Google Shape;10127;p76"/>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8" name="Google Shape;10128;p76"/>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9" name="Google Shape;10129;p76"/>
          <p:cNvGrpSpPr/>
          <p:nvPr/>
        </p:nvGrpSpPr>
        <p:grpSpPr>
          <a:xfrm>
            <a:off x="3909829" y="3971815"/>
            <a:ext cx="308234" cy="308234"/>
            <a:chOff x="2081650" y="4993750"/>
            <a:chExt cx="483125" cy="483125"/>
          </a:xfrm>
        </p:grpSpPr>
        <p:sp>
          <p:nvSpPr>
            <p:cNvPr id="10130" name="Google Shape;10130;p76"/>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1" name="Google Shape;10131;p76"/>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2" name="Google Shape;10132;p76"/>
          <p:cNvGrpSpPr/>
          <p:nvPr/>
        </p:nvGrpSpPr>
        <p:grpSpPr>
          <a:xfrm>
            <a:off x="1491328" y="3979188"/>
            <a:ext cx="293982" cy="293982"/>
            <a:chOff x="2676100" y="4993750"/>
            <a:chExt cx="483125" cy="483125"/>
          </a:xfrm>
        </p:grpSpPr>
        <p:sp>
          <p:nvSpPr>
            <p:cNvPr id="10133" name="Google Shape;10133;p76"/>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4" name="Google Shape;10134;p76"/>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5" name="Google Shape;10135;p76"/>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6" name="Google Shape;10136;p76"/>
          <p:cNvGrpSpPr/>
          <p:nvPr/>
        </p:nvGrpSpPr>
        <p:grpSpPr>
          <a:xfrm>
            <a:off x="4322435" y="3971815"/>
            <a:ext cx="308234" cy="308234"/>
            <a:chOff x="3270550" y="4993750"/>
            <a:chExt cx="483125" cy="483125"/>
          </a:xfrm>
        </p:grpSpPr>
        <p:sp>
          <p:nvSpPr>
            <p:cNvPr id="10137" name="Google Shape;10137;p76"/>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8" name="Google Shape;10138;p76"/>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9" name="Google Shape;10139;p76"/>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40" name="Google Shape;10140;p76"/>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41" name="Google Shape;10141;p76"/>
          <p:cNvGrpSpPr/>
          <p:nvPr/>
        </p:nvGrpSpPr>
        <p:grpSpPr>
          <a:xfrm>
            <a:off x="2288093" y="3979142"/>
            <a:ext cx="293997" cy="294073"/>
            <a:chOff x="4459450" y="4993700"/>
            <a:chExt cx="483150" cy="483275"/>
          </a:xfrm>
        </p:grpSpPr>
        <p:sp>
          <p:nvSpPr>
            <p:cNvPr id="10142" name="Google Shape;10142;p76"/>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3" name="Google Shape;10143;p76"/>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44" name="Google Shape;10144;p76"/>
          <p:cNvGrpSpPr/>
          <p:nvPr/>
        </p:nvGrpSpPr>
        <p:grpSpPr>
          <a:xfrm>
            <a:off x="2686471" y="3979142"/>
            <a:ext cx="293997" cy="294073"/>
            <a:chOff x="5053900" y="4993700"/>
            <a:chExt cx="483150" cy="483275"/>
          </a:xfrm>
        </p:grpSpPr>
        <p:sp>
          <p:nvSpPr>
            <p:cNvPr id="10145" name="Google Shape;10145;p76"/>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6" name="Google Shape;10146;p76"/>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150"/>
        <p:cNvGrpSpPr/>
        <p:nvPr/>
      </p:nvGrpSpPr>
      <p:grpSpPr>
        <a:xfrm>
          <a:off x="0" y="0"/>
          <a:ext cx="0" cy="0"/>
          <a:chOff x="0" y="0"/>
          <a:chExt cx="0" cy="0"/>
        </a:xfrm>
      </p:grpSpPr>
      <p:sp>
        <p:nvSpPr>
          <p:cNvPr id="10151" name="Google Shape;10151;p77"/>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7"/>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7"/>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4" name="Google Shape;10154;p77"/>
          <p:cNvGrpSpPr/>
          <p:nvPr/>
        </p:nvGrpSpPr>
        <p:grpSpPr>
          <a:xfrm>
            <a:off x="2987728" y="1561903"/>
            <a:ext cx="371882" cy="373766"/>
            <a:chOff x="-41270450" y="1973375"/>
            <a:chExt cx="315850" cy="317450"/>
          </a:xfrm>
        </p:grpSpPr>
        <p:sp>
          <p:nvSpPr>
            <p:cNvPr id="10155" name="Google Shape;10155;p77"/>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7"/>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7"/>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7"/>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77"/>
          <p:cNvGrpSpPr/>
          <p:nvPr/>
        </p:nvGrpSpPr>
        <p:grpSpPr>
          <a:xfrm>
            <a:off x="3005407" y="2008859"/>
            <a:ext cx="395871" cy="372088"/>
            <a:chOff x="-41291625" y="2339025"/>
            <a:chExt cx="336225" cy="316025"/>
          </a:xfrm>
        </p:grpSpPr>
        <p:sp>
          <p:nvSpPr>
            <p:cNvPr id="10160" name="Google Shape;10160;p77"/>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7"/>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2" name="Google Shape;10162;p77"/>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7"/>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7"/>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7"/>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7"/>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7"/>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8" name="Google Shape;10168;p77"/>
          <p:cNvGrpSpPr/>
          <p:nvPr/>
        </p:nvGrpSpPr>
        <p:grpSpPr>
          <a:xfrm>
            <a:off x="1229534" y="1533910"/>
            <a:ext cx="396931" cy="373147"/>
            <a:chOff x="-42804750" y="1949600"/>
            <a:chExt cx="337125" cy="316925"/>
          </a:xfrm>
        </p:grpSpPr>
        <p:sp>
          <p:nvSpPr>
            <p:cNvPr id="10169" name="Google Shape;10169;p77"/>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7"/>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7"/>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77"/>
          <p:cNvGrpSpPr/>
          <p:nvPr/>
        </p:nvGrpSpPr>
        <p:grpSpPr>
          <a:xfrm>
            <a:off x="1292211" y="1986607"/>
            <a:ext cx="335706" cy="364258"/>
            <a:chOff x="-42778750" y="2320125"/>
            <a:chExt cx="285125" cy="309375"/>
          </a:xfrm>
        </p:grpSpPr>
        <p:sp>
          <p:nvSpPr>
            <p:cNvPr id="10173" name="Google Shape;10173;p77"/>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7"/>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77"/>
          <p:cNvGrpSpPr/>
          <p:nvPr/>
        </p:nvGrpSpPr>
        <p:grpSpPr>
          <a:xfrm>
            <a:off x="1269879" y="2433612"/>
            <a:ext cx="375591" cy="374678"/>
            <a:chOff x="-42796875" y="2680675"/>
            <a:chExt cx="319000" cy="318225"/>
          </a:xfrm>
        </p:grpSpPr>
        <p:sp>
          <p:nvSpPr>
            <p:cNvPr id="10176" name="Google Shape;10176;p77"/>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7"/>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7"/>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7"/>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7"/>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1" name="Google Shape;10181;p77"/>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7"/>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7"/>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7"/>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7"/>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6" name="Google Shape;10186;p77"/>
          <p:cNvGrpSpPr/>
          <p:nvPr/>
        </p:nvGrpSpPr>
        <p:grpSpPr>
          <a:xfrm>
            <a:off x="2168150" y="3311887"/>
            <a:ext cx="390426" cy="369586"/>
            <a:chOff x="-39055650" y="2315975"/>
            <a:chExt cx="331600" cy="313900"/>
          </a:xfrm>
        </p:grpSpPr>
        <p:sp>
          <p:nvSpPr>
            <p:cNvPr id="10187" name="Google Shape;10187;p77"/>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7"/>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9" name="Google Shape;10189;p77"/>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7"/>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1" name="Google Shape;10191;p77"/>
          <p:cNvGrpSpPr/>
          <p:nvPr/>
        </p:nvGrpSpPr>
        <p:grpSpPr>
          <a:xfrm>
            <a:off x="1659816" y="1534087"/>
            <a:ext cx="380241" cy="371793"/>
            <a:chOff x="-42430625" y="1949750"/>
            <a:chExt cx="322950" cy="315775"/>
          </a:xfrm>
        </p:grpSpPr>
        <p:sp>
          <p:nvSpPr>
            <p:cNvPr id="10192" name="Google Shape;10192;p77"/>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7"/>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7"/>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7"/>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6" name="Google Shape;10196;p77"/>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7"/>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7"/>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7"/>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7"/>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7"/>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2" name="Google Shape;10202;p77"/>
          <p:cNvGrpSpPr/>
          <p:nvPr/>
        </p:nvGrpSpPr>
        <p:grpSpPr>
          <a:xfrm>
            <a:off x="2623344" y="3310032"/>
            <a:ext cx="372824" cy="372058"/>
            <a:chOff x="-38686275" y="2314400"/>
            <a:chExt cx="316650" cy="316000"/>
          </a:xfrm>
        </p:grpSpPr>
        <p:sp>
          <p:nvSpPr>
            <p:cNvPr id="10203" name="Google Shape;10203;p77"/>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7"/>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77"/>
          <p:cNvGrpSpPr/>
          <p:nvPr/>
        </p:nvGrpSpPr>
        <p:grpSpPr>
          <a:xfrm>
            <a:off x="2621946" y="3802072"/>
            <a:ext cx="375620" cy="373736"/>
            <a:chOff x="-38686275" y="2682250"/>
            <a:chExt cx="319025" cy="317425"/>
          </a:xfrm>
        </p:grpSpPr>
        <p:sp>
          <p:nvSpPr>
            <p:cNvPr id="10206" name="Google Shape;10206;p77"/>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7"/>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77"/>
          <p:cNvGrpSpPr/>
          <p:nvPr/>
        </p:nvGrpSpPr>
        <p:grpSpPr>
          <a:xfrm>
            <a:off x="3940328" y="3800615"/>
            <a:ext cx="391368" cy="376650"/>
            <a:chOff x="-37534750" y="2668075"/>
            <a:chExt cx="332400" cy="319900"/>
          </a:xfrm>
        </p:grpSpPr>
        <p:sp>
          <p:nvSpPr>
            <p:cNvPr id="10209" name="Google Shape;10209;p77"/>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7"/>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1" name="Google Shape;10211;p77"/>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2" name="Google Shape;10212;p77"/>
          <p:cNvGrpSpPr/>
          <p:nvPr/>
        </p:nvGrpSpPr>
        <p:grpSpPr>
          <a:xfrm>
            <a:off x="2131694" y="1981750"/>
            <a:ext cx="375591" cy="374060"/>
            <a:chOff x="-42062025" y="2316000"/>
            <a:chExt cx="319000" cy="317700"/>
          </a:xfrm>
        </p:grpSpPr>
        <p:sp>
          <p:nvSpPr>
            <p:cNvPr id="10213" name="Google Shape;10213;p77"/>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7"/>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5" name="Google Shape;10215;p77"/>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6" name="Google Shape;10216;p77"/>
          <p:cNvGrpSpPr/>
          <p:nvPr/>
        </p:nvGrpSpPr>
        <p:grpSpPr>
          <a:xfrm>
            <a:off x="876569" y="2892853"/>
            <a:ext cx="330143" cy="368173"/>
            <a:chOff x="-40150450" y="1977325"/>
            <a:chExt cx="280400" cy="312700"/>
          </a:xfrm>
        </p:grpSpPr>
        <p:sp>
          <p:nvSpPr>
            <p:cNvPr id="10217" name="Google Shape;10217;p77"/>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7"/>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7"/>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7"/>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1" name="Google Shape;10221;p77"/>
          <p:cNvGrpSpPr/>
          <p:nvPr/>
        </p:nvGrpSpPr>
        <p:grpSpPr>
          <a:xfrm>
            <a:off x="870534" y="3352072"/>
            <a:ext cx="342211" cy="372824"/>
            <a:chOff x="-40160700" y="2339625"/>
            <a:chExt cx="290650" cy="316650"/>
          </a:xfrm>
        </p:grpSpPr>
        <p:sp>
          <p:nvSpPr>
            <p:cNvPr id="10222" name="Google Shape;10222;p77"/>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7"/>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7"/>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7"/>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6" name="Google Shape;10226;p77"/>
          <p:cNvGrpSpPr/>
          <p:nvPr/>
        </p:nvGrpSpPr>
        <p:grpSpPr>
          <a:xfrm>
            <a:off x="852359" y="3802529"/>
            <a:ext cx="375591" cy="372824"/>
            <a:chOff x="-40171725" y="2705875"/>
            <a:chExt cx="319000" cy="316650"/>
          </a:xfrm>
        </p:grpSpPr>
        <p:sp>
          <p:nvSpPr>
            <p:cNvPr id="10227" name="Google Shape;10227;p77"/>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7"/>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77"/>
          <p:cNvGrpSpPr/>
          <p:nvPr/>
        </p:nvGrpSpPr>
        <p:grpSpPr>
          <a:xfrm>
            <a:off x="3109957" y="2876984"/>
            <a:ext cx="272686" cy="373766"/>
            <a:chOff x="-38275925" y="1946600"/>
            <a:chExt cx="231600" cy="317450"/>
          </a:xfrm>
        </p:grpSpPr>
        <p:sp>
          <p:nvSpPr>
            <p:cNvPr id="10230" name="Google Shape;10230;p77"/>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7"/>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2" name="Google Shape;10232;p77"/>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7"/>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4" name="Google Shape;10234;p77"/>
          <p:cNvGrpSpPr/>
          <p:nvPr/>
        </p:nvGrpSpPr>
        <p:grpSpPr>
          <a:xfrm>
            <a:off x="2173841" y="4274426"/>
            <a:ext cx="382096" cy="371911"/>
            <a:chOff x="-37190575" y="1951325"/>
            <a:chExt cx="324525" cy="315875"/>
          </a:xfrm>
        </p:grpSpPr>
        <p:sp>
          <p:nvSpPr>
            <p:cNvPr id="10235" name="Google Shape;10235;p77"/>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7"/>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7"/>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7"/>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7"/>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0" name="Google Shape;10240;p77"/>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1" name="Google Shape;10241;p77"/>
          <p:cNvGrpSpPr/>
          <p:nvPr/>
        </p:nvGrpSpPr>
        <p:grpSpPr>
          <a:xfrm>
            <a:off x="2574144" y="2060577"/>
            <a:ext cx="373736" cy="293055"/>
            <a:chOff x="-41694200" y="2382950"/>
            <a:chExt cx="317425" cy="248900"/>
          </a:xfrm>
        </p:grpSpPr>
        <p:sp>
          <p:nvSpPr>
            <p:cNvPr id="10242" name="Google Shape;10242;p77"/>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7"/>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4" name="Google Shape;10244;p77"/>
          <p:cNvGrpSpPr/>
          <p:nvPr/>
        </p:nvGrpSpPr>
        <p:grpSpPr>
          <a:xfrm>
            <a:off x="2570967" y="2413885"/>
            <a:ext cx="375591" cy="373766"/>
            <a:chOff x="-41695775" y="2683025"/>
            <a:chExt cx="319000" cy="317450"/>
          </a:xfrm>
        </p:grpSpPr>
        <p:sp>
          <p:nvSpPr>
            <p:cNvPr id="10245" name="Google Shape;10245;p77"/>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7"/>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7"/>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8" name="Google Shape;10248;p77"/>
          <p:cNvGrpSpPr/>
          <p:nvPr/>
        </p:nvGrpSpPr>
        <p:grpSpPr>
          <a:xfrm>
            <a:off x="1313266" y="2906655"/>
            <a:ext cx="342211" cy="375620"/>
            <a:chOff x="-39792875" y="1971800"/>
            <a:chExt cx="290650" cy="319025"/>
          </a:xfrm>
        </p:grpSpPr>
        <p:sp>
          <p:nvSpPr>
            <p:cNvPr id="10249" name="Google Shape;10249;p77"/>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7"/>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77"/>
          <p:cNvGrpSpPr/>
          <p:nvPr/>
        </p:nvGrpSpPr>
        <p:grpSpPr>
          <a:xfrm>
            <a:off x="1322068" y="3337731"/>
            <a:ext cx="324609" cy="374825"/>
            <a:chOff x="-39783425" y="2337925"/>
            <a:chExt cx="275700" cy="318350"/>
          </a:xfrm>
        </p:grpSpPr>
        <p:sp>
          <p:nvSpPr>
            <p:cNvPr id="10252" name="Google Shape;10252;p77"/>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7"/>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4" name="Google Shape;10254;p77"/>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5" name="Google Shape;10255;p77"/>
          <p:cNvGrpSpPr/>
          <p:nvPr/>
        </p:nvGrpSpPr>
        <p:grpSpPr>
          <a:xfrm>
            <a:off x="3490328" y="2878839"/>
            <a:ext cx="383950" cy="372618"/>
            <a:chOff x="-37956150" y="1948175"/>
            <a:chExt cx="326100" cy="316475"/>
          </a:xfrm>
        </p:grpSpPr>
        <p:sp>
          <p:nvSpPr>
            <p:cNvPr id="10256" name="Google Shape;10256;p77"/>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7"/>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7"/>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77"/>
          <p:cNvGrpSpPr/>
          <p:nvPr/>
        </p:nvGrpSpPr>
        <p:grpSpPr>
          <a:xfrm>
            <a:off x="3497847" y="3386092"/>
            <a:ext cx="375620" cy="243015"/>
            <a:chOff x="-37953000" y="2379000"/>
            <a:chExt cx="319025" cy="206400"/>
          </a:xfrm>
        </p:grpSpPr>
        <p:sp>
          <p:nvSpPr>
            <p:cNvPr id="10260" name="Google Shape;10260;p77"/>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7"/>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7"/>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7"/>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7"/>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5" name="Google Shape;10265;p77"/>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7"/>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7"/>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268" name="Google Shape;10268;p77"/>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0269" name="Google Shape;10269;p77"/>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0" name="Google Shape;10270;p77"/>
          <p:cNvGrpSpPr/>
          <p:nvPr/>
        </p:nvGrpSpPr>
        <p:grpSpPr>
          <a:xfrm>
            <a:off x="4865594" y="2008353"/>
            <a:ext cx="354107" cy="355063"/>
            <a:chOff x="-28467625" y="2331750"/>
            <a:chExt cx="296150" cy="296950"/>
          </a:xfrm>
        </p:grpSpPr>
        <p:sp>
          <p:nvSpPr>
            <p:cNvPr id="10271" name="Google Shape;10271;p77"/>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7"/>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77"/>
          <p:cNvGrpSpPr/>
          <p:nvPr/>
        </p:nvGrpSpPr>
        <p:grpSpPr>
          <a:xfrm>
            <a:off x="4879719" y="2451434"/>
            <a:ext cx="325858" cy="351327"/>
            <a:chOff x="-28461325" y="2701925"/>
            <a:chExt cx="272525" cy="293825"/>
          </a:xfrm>
        </p:grpSpPr>
        <p:sp>
          <p:nvSpPr>
            <p:cNvPr id="10274" name="Google Shape;10274;p77"/>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7"/>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7"/>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77"/>
          <p:cNvGrpSpPr/>
          <p:nvPr/>
        </p:nvGrpSpPr>
        <p:grpSpPr>
          <a:xfrm>
            <a:off x="7103910" y="1625071"/>
            <a:ext cx="354107" cy="226974"/>
            <a:chOff x="-26585200" y="2025375"/>
            <a:chExt cx="296150" cy="189825"/>
          </a:xfrm>
        </p:grpSpPr>
        <p:sp>
          <p:nvSpPr>
            <p:cNvPr id="10278" name="Google Shape;10278;p77"/>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7"/>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7"/>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7"/>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7"/>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77"/>
          <p:cNvGrpSpPr/>
          <p:nvPr/>
        </p:nvGrpSpPr>
        <p:grpSpPr>
          <a:xfrm>
            <a:off x="7104373" y="2009294"/>
            <a:ext cx="353180" cy="353180"/>
            <a:chOff x="-26584425" y="2340425"/>
            <a:chExt cx="295375" cy="295375"/>
          </a:xfrm>
        </p:grpSpPr>
        <p:sp>
          <p:nvSpPr>
            <p:cNvPr id="10284" name="Google Shape;10284;p77"/>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7"/>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7"/>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7"/>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7"/>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77"/>
          <p:cNvGrpSpPr/>
          <p:nvPr/>
        </p:nvGrpSpPr>
        <p:grpSpPr>
          <a:xfrm>
            <a:off x="7099202" y="2450388"/>
            <a:ext cx="363523" cy="353419"/>
            <a:chOff x="-26585200" y="2710400"/>
            <a:chExt cx="304025" cy="295575"/>
          </a:xfrm>
        </p:grpSpPr>
        <p:sp>
          <p:nvSpPr>
            <p:cNvPr id="10290" name="Google Shape;10290;p77"/>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7"/>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7"/>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7"/>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7"/>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7"/>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7"/>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7"/>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7"/>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7"/>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7"/>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7"/>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2" name="Google Shape;10302;p77"/>
          <p:cNvGrpSpPr/>
          <p:nvPr/>
        </p:nvGrpSpPr>
        <p:grpSpPr>
          <a:xfrm>
            <a:off x="5754337" y="2891866"/>
            <a:ext cx="354136" cy="353210"/>
            <a:chOff x="-24709875" y="1970225"/>
            <a:chExt cx="296175" cy="295400"/>
          </a:xfrm>
        </p:grpSpPr>
        <p:sp>
          <p:nvSpPr>
            <p:cNvPr id="10303" name="Google Shape;10303;p77"/>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7"/>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77"/>
          <p:cNvGrpSpPr/>
          <p:nvPr/>
        </p:nvGrpSpPr>
        <p:grpSpPr>
          <a:xfrm>
            <a:off x="5786352" y="3338744"/>
            <a:ext cx="290107" cy="354107"/>
            <a:chOff x="-24683100" y="2340425"/>
            <a:chExt cx="242625" cy="296150"/>
          </a:xfrm>
        </p:grpSpPr>
        <p:sp>
          <p:nvSpPr>
            <p:cNvPr id="10306" name="Google Shape;10306;p77"/>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7"/>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7"/>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7"/>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0" name="Google Shape;10310;p77"/>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1" name="Google Shape;10311;p77"/>
          <p:cNvGrpSpPr/>
          <p:nvPr/>
        </p:nvGrpSpPr>
        <p:grpSpPr>
          <a:xfrm>
            <a:off x="7992594" y="2891866"/>
            <a:ext cx="360713" cy="353210"/>
            <a:chOff x="-22881800" y="1971800"/>
            <a:chExt cx="301675" cy="295400"/>
          </a:xfrm>
        </p:grpSpPr>
        <p:sp>
          <p:nvSpPr>
            <p:cNvPr id="10312" name="Google Shape;10312;p77"/>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7"/>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7"/>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7"/>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7"/>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7"/>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8" name="Google Shape;10318;p77"/>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7"/>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0" name="Google Shape;10320;p77"/>
          <p:cNvGrpSpPr/>
          <p:nvPr/>
        </p:nvGrpSpPr>
        <p:grpSpPr>
          <a:xfrm>
            <a:off x="5368939" y="2450029"/>
            <a:ext cx="227930" cy="354136"/>
            <a:chOff x="-28043900" y="2701925"/>
            <a:chExt cx="190625" cy="296175"/>
          </a:xfrm>
        </p:grpSpPr>
        <p:sp>
          <p:nvSpPr>
            <p:cNvPr id="10321" name="Google Shape;10321;p77"/>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7"/>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7"/>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7"/>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7"/>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77"/>
          <p:cNvGrpSpPr/>
          <p:nvPr/>
        </p:nvGrpSpPr>
        <p:grpSpPr>
          <a:xfrm>
            <a:off x="7541805" y="1561968"/>
            <a:ext cx="354136" cy="353180"/>
            <a:chOff x="-26215025" y="1971025"/>
            <a:chExt cx="296175" cy="295375"/>
          </a:xfrm>
        </p:grpSpPr>
        <p:sp>
          <p:nvSpPr>
            <p:cNvPr id="10327" name="Google Shape;10327;p77"/>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7"/>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7"/>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7"/>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7"/>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7"/>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7"/>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7"/>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77"/>
          <p:cNvGrpSpPr/>
          <p:nvPr/>
        </p:nvGrpSpPr>
        <p:grpSpPr>
          <a:xfrm>
            <a:off x="7541327" y="2009758"/>
            <a:ext cx="355093" cy="352253"/>
            <a:chOff x="-26215825" y="2341200"/>
            <a:chExt cx="296975" cy="294600"/>
          </a:xfrm>
        </p:grpSpPr>
        <p:sp>
          <p:nvSpPr>
            <p:cNvPr id="10336" name="Google Shape;10336;p77"/>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7"/>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8" name="Google Shape;10338;p77"/>
          <p:cNvGrpSpPr/>
          <p:nvPr/>
        </p:nvGrpSpPr>
        <p:grpSpPr>
          <a:xfrm>
            <a:off x="7573357" y="2450508"/>
            <a:ext cx="291033" cy="353180"/>
            <a:chOff x="-26179575" y="2710600"/>
            <a:chExt cx="243400" cy="295375"/>
          </a:xfrm>
        </p:grpSpPr>
        <p:sp>
          <p:nvSpPr>
            <p:cNvPr id="10339" name="Google Shape;10339;p77"/>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7"/>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7"/>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77"/>
          <p:cNvGrpSpPr/>
          <p:nvPr/>
        </p:nvGrpSpPr>
        <p:grpSpPr>
          <a:xfrm>
            <a:off x="6212417" y="2891881"/>
            <a:ext cx="337187" cy="353180"/>
            <a:chOff x="-24328675" y="1971025"/>
            <a:chExt cx="282000" cy="295375"/>
          </a:xfrm>
        </p:grpSpPr>
        <p:sp>
          <p:nvSpPr>
            <p:cNvPr id="10343" name="Google Shape;10343;p77"/>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7"/>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77"/>
          <p:cNvGrpSpPr/>
          <p:nvPr/>
        </p:nvGrpSpPr>
        <p:grpSpPr>
          <a:xfrm>
            <a:off x="6214778" y="3339207"/>
            <a:ext cx="332464" cy="353180"/>
            <a:chOff x="-24330250" y="2340425"/>
            <a:chExt cx="278050" cy="295375"/>
          </a:xfrm>
        </p:grpSpPr>
        <p:sp>
          <p:nvSpPr>
            <p:cNvPr id="10346" name="Google Shape;10346;p77"/>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7"/>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7"/>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7"/>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7"/>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7"/>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7"/>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77"/>
          <p:cNvGrpSpPr/>
          <p:nvPr/>
        </p:nvGrpSpPr>
        <p:grpSpPr>
          <a:xfrm>
            <a:off x="6204420" y="3780420"/>
            <a:ext cx="353180" cy="353180"/>
            <a:chOff x="-24338900" y="2710600"/>
            <a:chExt cx="295375" cy="295375"/>
          </a:xfrm>
        </p:grpSpPr>
        <p:sp>
          <p:nvSpPr>
            <p:cNvPr id="10354" name="Google Shape;10354;p77"/>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7"/>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77"/>
          <p:cNvGrpSpPr/>
          <p:nvPr/>
        </p:nvGrpSpPr>
        <p:grpSpPr>
          <a:xfrm>
            <a:off x="7995419" y="3339805"/>
            <a:ext cx="355063" cy="351984"/>
            <a:chOff x="-22859750" y="2335900"/>
            <a:chExt cx="296950" cy="294375"/>
          </a:xfrm>
        </p:grpSpPr>
        <p:sp>
          <p:nvSpPr>
            <p:cNvPr id="10357" name="Google Shape;10357;p77"/>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7"/>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7"/>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77"/>
          <p:cNvGrpSpPr/>
          <p:nvPr/>
        </p:nvGrpSpPr>
        <p:grpSpPr>
          <a:xfrm>
            <a:off x="5774767" y="1561953"/>
            <a:ext cx="311749" cy="353210"/>
            <a:chOff x="-27710725" y="1959200"/>
            <a:chExt cx="260725" cy="295400"/>
          </a:xfrm>
        </p:grpSpPr>
        <p:sp>
          <p:nvSpPr>
            <p:cNvPr id="10361" name="Google Shape;10361;p77"/>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7"/>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77"/>
          <p:cNvGrpSpPr/>
          <p:nvPr/>
        </p:nvGrpSpPr>
        <p:grpSpPr>
          <a:xfrm>
            <a:off x="5752631" y="2070499"/>
            <a:ext cx="356020" cy="230770"/>
            <a:chOff x="-27728850" y="2382950"/>
            <a:chExt cx="297750" cy="193000"/>
          </a:xfrm>
        </p:grpSpPr>
        <p:sp>
          <p:nvSpPr>
            <p:cNvPr id="10364" name="Google Shape;10364;p77"/>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7"/>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7"/>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7" name="Google Shape;10367;p77"/>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7"/>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9" name="Google Shape;10369;p77"/>
          <p:cNvGrpSpPr/>
          <p:nvPr/>
        </p:nvGrpSpPr>
        <p:grpSpPr>
          <a:xfrm>
            <a:off x="7983975" y="2018710"/>
            <a:ext cx="354136" cy="334348"/>
            <a:chOff x="-25844850" y="2357750"/>
            <a:chExt cx="296175" cy="279625"/>
          </a:xfrm>
        </p:grpSpPr>
        <p:sp>
          <p:nvSpPr>
            <p:cNvPr id="10370" name="Google Shape;10370;p77"/>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7"/>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7"/>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7"/>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7"/>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7"/>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6" name="Google Shape;10376;p77"/>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7" name="Google Shape;10377;p77"/>
          <p:cNvGrpSpPr/>
          <p:nvPr/>
        </p:nvGrpSpPr>
        <p:grpSpPr>
          <a:xfrm>
            <a:off x="6712883" y="2891866"/>
            <a:ext cx="228887" cy="353210"/>
            <a:chOff x="-23917525" y="1970225"/>
            <a:chExt cx="191425" cy="295400"/>
          </a:xfrm>
        </p:grpSpPr>
        <p:sp>
          <p:nvSpPr>
            <p:cNvPr id="10378" name="Google Shape;10378;p77"/>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7"/>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7"/>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77"/>
          <p:cNvGrpSpPr/>
          <p:nvPr/>
        </p:nvGrpSpPr>
        <p:grpSpPr>
          <a:xfrm>
            <a:off x="6668164" y="3338744"/>
            <a:ext cx="318325" cy="354107"/>
            <a:chOff x="-23952175" y="2340425"/>
            <a:chExt cx="266225" cy="296150"/>
          </a:xfrm>
        </p:grpSpPr>
        <p:sp>
          <p:nvSpPr>
            <p:cNvPr id="10382" name="Google Shape;10382;p77"/>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7"/>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4" name="Google Shape;10384;p77"/>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77"/>
          <p:cNvGrpSpPr/>
          <p:nvPr/>
        </p:nvGrpSpPr>
        <p:grpSpPr>
          <a:xfrm>
            <a:off x="8053336" y="3779000"/>
            <a:ext cx="239230" cy="356020"/>
            <a:chOff x="-22811700" y="2700350"/>
            <a:chExt cx="200075" cy="297750"/>
          </a:xfrm>
        </p:grpSpPr>
        <p:sp>
          <p:nvSpPr>
            <p:cNvPr id="10386" name="Google Shape;10386;p77"/>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7"/>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7"/>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77"/>
          <p:cNvGrpSpPr/>
          <p:nvPr/>
        </p:nvGrpSpPr>
        <p:grpSpPr>
          <a:xfrm>
            <a:off x="6201787" y="1561490"/>
            <a:ext cx="355063" cy="354136"/>
            <a:chOff x="-27358650" y="1961575"/>
            <a:chExt cx="296950" cy="296175"/>
          </a:xfrm>
        </p:grpSpPr>
        <p:sp>
          <p:nvSpPr>
            <p:cNvPr id="10390" name="Google Shape;10390;p77"/>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7"/>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2" name="Google Shape;10392;p77"/>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7"/>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7"/>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5" name="Google Shape;10395;p77"/>
          <p:cNvGrpSpPr/>
          <p:nvPr/>
        </p:nvGrpSpPr>
        <p:grpSpPr>
          <a:xfrm>
            <a:off x="4865631" y="3349565"/>
            <a:ext cx="356946" cy="332464"/>
            <a:chOff x="-25477800" y="2357750"/>
            <a:chExt cx="298525" cy="278050"/>
          </a:xfrm>
        </p:grpSpPr>
        <p:sp>
          <p:nvSpPr>
            <p:cNvPr id="10396" name="Google Shape;10396;p77"/>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7"/>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8" name="Google Shape;10398;p77"/>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9" name="Google Shape;10399;p77"/>
          <p:cNvGrpSpPr/>
          <p:nvPr/>
        </p:nvGrpSpPr>
        <p:grpSpPr>
          <a:xfrm>
            <a:off x="7100357" y="2891881"/>
            <a:ext cx="354136" cy="353180"/>
            <a:chOff x="-23599325" y="1971025"/>
            <a:chExt cx="296175" cy="295375"/>
          </a:xfrm>
        </p:grpSpPr>
        <p:sp>
          <p:nvSpPr>
            <p:cNvPr id="10400" name="Google Shape;10400;p77"/>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7"/>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2" name="Google Shape;10402;p77"/>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7"/>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7"/>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5" name="Google Shape;10405;p77"/>
          <p:cNvGrpSpPr/>
          <p:nvPr/>
        </p:nvGrpSpPr>
        <p:grpSpPr>
          <a:xfrm>
            <a:off x="6644801" y="1561609"/>
            <a:ext cx="360713" cy="353897"/>
            <a:chOff x="-26993200" y="1961775"/>
            <a:chExt cx="301675" cy="295975"/>
          </a:xfrm>
        </p:grpSpPr>
        <p:sp>
          <p:nvSpPr>
            <p:cNvPr id="10406" name="Google Shape;10406;p77"/>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7"/>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7"/>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77"/>
          <p:cNvGrpSpPr/>
          <p:nvPr/>
        </p:nvGrpSpPr>
        <p:grpSpPr>
          <a:xfrm>
            <a:off x="6669761" y="2009294"/>
            <a:ext cx="310792" cy="353180"/>
            <a:chOff x="-26970350" y="2332550"/>
            <a:chExt cx="259925" cy="295375"/>
          </a:xfrm>
        </p:grpSpPr>
        <p:sp>
          <p:nvSpPr>
            <p:cNvPr id="10410" name="Google Shape;10410;p77"/>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7"/>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77"/>
          <p:cNvGrpSpPr/>
          <p:nvPr/>
        </p:nvGrpSpPr>
        <p:grpSpPr>
          <a:xfrm>
            <a:off x="6649046" y="2482059"/>
            <a:ext cx="352223" cy="290077"/>
            <a:chOff x="-26986100" y="2735800"/>
            <a:chExt cx="294575" cy="242600"/>
          </a:xfrm>
        </p:grpSpPr>
        <p:sp>
          <p:nvSpPr>
            <p:cNvPr id="10413" name="Google Shape;10413;p77"/>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7"/>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5" name="Google Shape;10415;p77"/>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6" name="Google Shape;10416;p77"/>
          <p:cNvGrpSpPr/>
          <p:nvPr/>
        </p:nvGrpSpPr>
        <p:grpSpPr>
          <a:xfrm>
            <a:off x="5308265" y="3338744"/>
            <a:ext cx="353180" cy="354107"/>
            <a:chOff x="-25104475" y="2340425"/>
            <a:chExt cx="295375" cy="296150"/>
          </a:xfrm>
        </p:grpSpPr>
        <p:sp>
          <p:nvSpPr>
            <p:cNvPr id="10417" name="Google Shape;10417;p77"/>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7"/>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7"/>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7"/>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7"/>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7"/>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7"/>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7"/>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7"/>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6" name="Google Shape;10426;p77"/>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7" name="Google Shape;10427;p77"/>
          <p:cNvGrpSpPr/>
          <p:nvPr/>
        </p:nvGrpSpPr>
        <p:grpSpPr>
          <a:xfrm>
            <a:off x="7548093" y="2891403"/>
            <a:ext cx="355063" cy="354136"/>
            <a:chOff x="-23229925" y="1970225"/>
            <a:chExt cx="296950" cy="296175"/>
          </a:xfrm>
        </p:grpSpPr>
        <p:sp>
          <p:nvSpPr>
            <p:cNvPr id="10428" name="Google Shape;10428;p77"/>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7"/>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7"/>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7"/>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77"/>
          <p:cNvGrpSpPr/>
          <p:nvPr/>
        </p:nvGrpSpPr>
        <p:grpSpPr>
          <a:xfrm>
            <a:off x="7590466" y="3338266"/>
            <a:ext cx="270318" cy="355063"/>
            <a:chOff x="-23177950" y="2340425"/>
            <a:chExt cx="226075" cy="296950"/>
          </a:xfrm>
        </p:grpSpPr>
        <p:sp>
          <p:nvSpPr>
            <p:cNvPr id="10433" name="Google Shape;10433;p77"/>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7"/>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77"/>
          <p:cNvGrpSpPr/>
          <p:nvPr/>
        </p:nvGrpSpPr>
        <p:grpSpPr>
          <a:xfrm>
            <a:off x="7548556" y="3779942"/>
            <a:ext cx="354136" cy="354136"/>
            <a:chOff x="-23229150" y="2710600"/>
            <a:chExt cx="296175" cy="296175"/>
          </a:xfrm>
        </p:grpSpPr>
        <p:sp>
          <p:nvSpPr>
            <p:cNvPr id="10436" name="Google Shape;10436;p77"/>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7"/>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8" name="Google Shape;10438;p77"/>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47103" y="1510285"/>
            <a:ext cx="2527283"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de-DE" dirty="0"/>
              <a:t>Data Processing</a:t>
            </a:r>
          </a:p>
        </p:txBody>
      </p:sp>
      <p:sp>
        <p:nvSpPr>
          <p:cNvPr id="769" name="Google Shape;769;p32"/>
          <p:cNvSpPr txBox="1">
            <a:spLocks noGrp="1"/>
          </p:cNvSpPr>
          <p:nvPr>
            <p:ph type="body" idx="1"/>
          </p:nvPr>
        </p:nvSpPr>
        <p:spPr>
          <a:xfrm>
            <a:off x="4947104" y="2404562"/>
            <a:ext cx="1905300" cy="18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From Raw Data To Valuable Information</a:t>
            </a:r>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5350353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442"/>
        <p:cNvGrpSpPr/>
        <p:nvPr/>
      </p:nvGrpSpPr>
      <p:grpSpPr>
        <a:xfrm>
          <a:off x="0" y="0"/>
          <a:ext cx="0" cy="0"/>
          <a:chOff x="0" y="0"/>
          <a:chExt cx="0" cy="0"/>
        </a:xfrm>
      </p:grpSpPr>
      <p:sp>
        <p:nvSpPr>
          <p:cNvPr id="10443" name="Google Shape;10443;p78"/>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444" name="Google Shape;10444;p78"/>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445" name="Google Shape;10445;p78"/>
          <p:cNvGrpSpPr/>
          <p:nvPr/>
        </p:nvGrpSpPr>
        <p:grpSpPr>
          <a:xfrm>
            <a:off x="854368" y="1541720"/>
            <a:ext cx="366269" cy="366240"/>
            <a:chOff x="-65131525" y="1914325"/>
            <a:chExt cx="316650" cy="316625"/>
          </a:xfrm>
        </p:grpSpPr>
        <p:sp>
          <p:nvSpPr>
            <p:cNvPr id="10446" name="Google Shape;10446;p78"/>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8"/>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78"/>
          <p:cNvGrpSpPr/>
          <p:nvPr/>
        </p:nvGrpSpPr>
        <p:grpSpPr>
          <a:xfrm>
            <a:off x="854368" y="2022007"/>
            <a:ext cx="366269" cy="366269"/>
            <a:chOff x="-65131525" y="2281350"/>
            <a:chExt cx="316650" cy="316650"/>
          </a:xfrm>
        </p:grpSpPr>
        <p:sp>
          <p:nvSpPr>
            <p:cNvPr id="10449" name="Google Shape;10449;p78"/>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8"/>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1" name="Google Shape;10451;p78"/>
          <p:cNvGrpSpPr/>
          <p:nvPr/>
        </p:nvGrpSpPr>
        <p:grpSpPr>
          <a:xfrm>
            <a:off x="857564" y="2487006"/>
            <a:ext cx="359878" cy="367165"/>
            <a:chOff x="-65129950" y="2646800"/>
            <a:chExt cx="311125" cy="317425"/>
          </a:xfrm>
        </p:grpSpPr>
        <p:sp>
          <p:nvSpPr>
            <p:cNvPr id="10452" name="Google Shape;10452;p7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78"/>
          <p:cNvGrpSpPr/>
          <p:nvPr/>
        </p:nvGrpSpPr>
        <p:grpSpPr>
          <a:xfrm>
            <a:off x="3060897" y="1540332"/>
            <a:ext cx="368987" cy="369016"/>
            <a:chOff x="-63252250" y="1930850"/>
            <a:chExt cx="319000" cy="319025"/>
          </a:xfrm>
        </p:grpSpPr>
        <p:sp>
          <p:nvSpPr>
            <p:cNvPr id="10455" name="Google Shape;10455;p78"/>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8"/>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7" name="Google Shape;10457;p78"/>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8" name="Google Shape;10458;p78"/>
          <p:cNvGrpSpPr/>
          <p:nvPr/>
        </p:nvGrpSpPr>
        <p:grpSpPr>
          <a:xfrm>
            <a:off x="3061808" y="2486543"/>
            <a:ext cx="367165" cy="368091"/>
            <a:chOff x="-63250675" y="2664125"/>
            <a:chExt cx="317425" cy="318225"/>
          </a:xfrm>
        </p:grpSpPr>
        <p:sp>
          <p:nvSpPr>
            <p:cNvPr id="10459" name="Google Shape;10459;p78"/>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8"/>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78"/>
          <p:cNvGrpSpPr/>
          <p:nvPr/>
        </p:nvGrpSpPr>
        <p:grpSpPr>
          <a:xfrm>
            <a:off x="1738471" y="2962950"/>
            <a:ext cx="363522" cy="361266"/>
            <a:chOff x="-61354075" y="1940500"/>
            <a:chExt cx="314275" cy="312325"/>
          </a:xfrm>
        </p:grpSpPr>
        <p:sp>
          <p:nvSpPr>
            <p:cNvPr id="10462" name="Google Shape;10462;p78"/>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8"/>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8"/>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8"/>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78"/>
          <p:cNvGrpSpPr/>
          <p:nvPr/>
        </p:nvGrpSpPr>
        <p:grpSpPr>
          <a:xfrm>
            <a:off x="1737098" y="3411502"/>
            <a:ext cx="366269" cy="336195"/>
            <a:chOff x="-61354875" y="2322300"/>
            <a:chExt cx="316650" cy="290650"/>
          </a:xfrm>
        </p:grpSpPr>
        <p:sp>
          <p:nvSpPr>
            <p:cNvPr id="10467" name="Google Shape;10467;p78"/>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8"/>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8"/>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8"/>
          <p:cNvGrpSpPr/>
          <p:nvPr/>
        </p:nvGrpSpPr>
        <p:grpSpPr>
          <a:xfrm>
            <a:off x="1737098" y="3839066"/>
            <a:ext cx="366269" cy="366269"/>
            <a:chOff x="-61354875" y="2671225"/>
            <a:chExt cx="316650" cy="316650"/>
          </a:xfrm>
        </p:grpSpPr>
        <p:sp>
          <p:nvSpPr>
            <p:cNvPr id="10471" name="Google Shape;10471;p78"/>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8"/>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8"/>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8"/>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8"/>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6" name="Google Shape;10476;p78"/>
          <p:cNvGrpSpPr/>
          <p:nvPr/>
        </p:nvGrpSpPr>
        <p:grpSpPr>
          <a:xfrm>
            <a:off x="3952502" y="2958801"/>
            <a:ext cx="368987" cy="369566"/>
            <a:chOff x="-59502375" y="1904375"/>
            <a:chExt cx="319000" cy="319500"/>
          </a:xfrm>
        </p:grpSpPr>
        <p:sp>
          <p:nvSpPr>
            <p:cNvPr id="10477" name="Google Shape;10477;p78"/>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8"/>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8"/>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78"/>
          <p:cNvGrpSpPr/>
          <p:nvPr/>
        </p:nvGrpSpPr>
        <p:grpSpPr>
          <a:xfrm>
            <a:off x="1298621" y="1543007"/>
            <a:ext cx="368987" cy="363666"/>
            <a:chOff x="-64774725" y="1916550"/>
            <a:chExt cx="319000" cy="314400"/>
          </a:xfrm>
        </p:grpSpPr>
        <p:sp>
          <p:nvSpPr>
            <p:cNvPr id="10481" name="Google Shape;10481;p78"/>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8"/>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78"/>
          <p:cNvGrpSpPr/>
          <p:nvPr/>
        </p:nvGrpSpPr>
        <p:grpSpPr>
          <a:xfrm>
            <a:off x="1299979" y="2020186"/>
            <a:ext cx="366269" cy="369913"/>
            <a:chOff x="-64764500" y="2280550"/>
            <a:chExt cx="316650" cy="319800"/>
          </a:xfrm>
        </p:grpSpPr>
        <p:sp>
          <p:nvSpPr>
            <p:cNvPr id="10484" name="Google Shape;10484;p78"/>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8"/>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6" name="Google Shape;10486;p78"/>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7" name="Google Shape;10487;p78"/>
          <p:cNvGrpSpPr/>
          <p:nvPr/>
        </p:nvGrpSpPr>
        <p:grpSpPr>
          <a:xfrm>
            <a:off x="3512023" y="1579963"/>
            <a:ext cx="365344" cy="289753"/>
            <a:chOff x="-62882850" y="1999375"/>
            <a:chExt cx="315850" cy="250500"/>
          </a:xfrm>
        </p:grpSpPr>
        <p:sp>
          <p:nvSpPr>
            <p:cNvPr id="10488" name="Google Shape;10488;p78"/>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8"/>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78"/>
          <p:cNvGrpSpPr/>
          <p:nvPr/>
        </p:nvGrpSpPr>
        <p:grpSpPr>
          <a:xfrm>
            <a:off x="3503362" y="2021545"/>
            <a:ext cx="382665" cy="367194"/>
            <a:chOff x="-62890750" y="2296300"/>
            <a:chExt cx="330825" cy="317450"/>
          </a:xfrm>
        </p:grpSpPr>
        <p:sp>
          <p:nvSpPr>
            <p:cNvPr id="10491" name="Google Shape;10491;p78"/>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8"/>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8"/>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4" name="Google Shape;10494;p78"/>
          <p:cNvGrpSpPr/>
          <p:nvPr/>
        </p:nvGrpSpPr>
        <p:grpSpPr>
          <a:xfrm>
            <a:off x="3512023" y="2487006"/>
            <a:ext cx="365344" cy="367165"/>
            <a:chOff x="-62882850" y="2664925"/>
            <a:chExt cx="315850" cy="317425"/>
          </a:xfrm>
        </p:grpSpPr>
        <p:sp>
          <p:nvSpPr>
            <p:cNvPr id="10495" name="Google Shape;10495;p78"/>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8"/>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7" name="Google Shape;10497;p78"/>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8" name="Google Shape;10498;p78"/>
          <p:cNvGrpSpPr/>
          <p:nvPr/>
        </p:nvGrpSpPr>
        <p:grpSpPr>
          <a:xfrm>
            <a:off x="2183172" y="3399646"/>
            <a:ext cx="366269" cy="359907"/>
            <a:chOff x="-60988625" y="2310475"/>
            <a:chExt cx="316650" cy="311150"/>
          </a:xfrm>
        </p:grpSpPr>
        <p:sp>
          <p:nvSpPr>
            <p:cNvPr id="10499" name="Google Shape;10499;p78"/>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8"/>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8"/>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8"/>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8"/>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8"/>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78"/>
          <p:cNvGrpSpPr/>
          <p:nvPr/>
        </p:nvGrpSpPr>
        <p:grpSpPr>
          <a:xfrm>
            <a:off x="2183634" y="3837809"/>
            <a:ext cx="365344" cy="368785"/>
            <a:chOff x="-60987050" y="2671400"/>
            <a:chExt cx="315850" cy="318825"/>
          </a:xfrm>
        </p:grpSpPr>
        <p:sp>
          <p:nvSpPr>
            <p:cNvPr id="10506" name="Google Shape;10506;p78"/>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8"/>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78"/>
          <p:cNvGrpSpPr/>
          <p:nvPr/>
        </p:nvGrpSpPr>
        <p:grpSpPr>
          <a:xfrm>
            <a:off x="3952500" y="3400571"/>
            <a:ext cx="368987" cy="358056"/>
            <a:chOff x="-59481900" y="2290800"/>
            <a:chExt cx="319000" cy="309550"/>
          </a:xfrm>
        </p:grpSpPr>
        <p:sp>
          <p:nvSpPr>
            <p:cNvPr id="10509" name="Google Shape;10509;p78"/>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8"/>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8"/>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8"/>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8"/>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8"/>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78"/>
          <p:cNvGrpSpPr/>
          <p:nvPr/>
        </p:nvGrpSpPr>
        <p:grpSpPr>
          <a:xfrm>
            <a:off x="1741805" y="1541344"/>
            <a:ext cx="368987" cy="366992"/>
            <a:chOff x="-64401400" y="1914475"/>
            <a:chExt cx="319000" cy="317275"/>
          </a:xfrm>
        </p:grpSpPr>
        <p:sp>
          <p:nvSpPr>
            <p:cNvPr id="10516" name="Google Shape;10516;p78"/>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8"/>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8"/>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9" name="Google Shape;10519;p78"/>
          <p:cNvGrpSpPr/>
          <p:nvPr/>
        </p:nvGrpSpPr>
        <p:grpSpPr>
          <a:xfrm>
            <a:off x="1806493" y="2022383"/>
            <a:ext cx="239610" cy="365517"/>
            <a:chOff x="-64343900" y="2282125"/>
            <a:chExt cx="207150" cy="316000"/>
          </a:xfrm>
        </p:grpSpPr>
        <p:sp>
          <p:nvSpPr>
            <p:cNvPr id="10520" name="Google Shape;10520;p78"/>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8"/>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2" name="Google Shape;10522;p78"/>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3" name="Google Shape;10523;p78"/>
          <p:cNvGrpSpPr/>
          <p:nvPr/>
        </p:nvGrpSpPr>
        <p:grpSpPr>
          <a:xfrm>
            <a:off x="3986941" y="1541604"/>
            <a:ext cx="318873" cy="366471"/>
            <a:chOff x="-62496925" y="1931475"/>
            <a:chExt cx="275675" cy="316825"/>
          </a:xfrm>
        </p:grpSpPr>
        <p:sp>
          <p:nvSpPr>
            <p:cNvPr id="10524" name="Google Shape;10524;p78"/>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8"/>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78"/>
          <p:cNvGrpSpPr/>
          <p:nvPr/>
        </p:nvGrpSpPr>
        <p:grpSpPr>
          <a:xfrm>
            <a:off x="3963691" y="2021429"/>
            <a:ext cx="365373" cy="367426"/>
            <a:chOff x="-62516625" y="2297875"/>
            <a:chExt cx="315875" cy="317650"/>
          </a:xfrm>
        </p:grpSpPr>
        <p:sp>
          <p:nvSpPr>
            <p:cNvPr id="10527" name="Google Shape;10527;p78"/>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8"/>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78"/>
          <p:cNvGrpSpPr/>
          <p:nvPr/>
        </p:nvGrpSpPr>
        <p:grpSpPr>
          <a:xfrm>
            <a:off x="3962332" y="2503388"/>
            <a:ext cx="368091" cy="334402"/>
            <a:chOff x="-62518200" y="2692475"/>
            <a:chExt cx="318225" cy="289100"/>
          </a:xfrm>
        </p:grpSpPr>
        <p:sp>
          <p:nvSpPr>
            <p:cNvPr id="10530" name="Google Shape;10530;p78"/>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8"/>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2" name="Google Shape;10532;p78"/>
          <p:cNvGrpSpPr/>
          <p:nvPr/>
        </p:nvGrpSpPr>
        <p:grpSpPr>
          <a:xfrm>
            <a:off x="2648986" y="2960912"/>
            <a:ext cx="309793" cy="365344"/>
            <a:chOff x="-60597975" y="1939525"/>
            <a:chExt cx="267825" cy="315850"/>
          </a:xfrm>
        </p:grpSpPr>
        <p:sp>
          <p:nvSpPr>
            <p:cNvPr id="10533" name="Google Shape;10533;p78"/>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8"/>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78"/>
          <p:cNvGrpSpPr/>
          <p:nvPr/>
        </p:nvGrpSpPr>
        <p:grpSpPr>
          <a:xfrm>
            <a:off x="2619389" y="3395337"/>
            <a:ext cx="368987" cy="368525"/>
            <a:chOff x="-60620800" y="2304600"/>
            <a:chExt cx="319000" cy="318600"/>
          </a:xfrm>
        </p:grpSpPr>
        <p:sp>
          <p:nvSpPr>
            <p:cNvPr id="10536" name="Google Shape;10536;p78"/>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8"/>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8"/>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78"/>
          <p:cNvGrpSpPr/>
          <p:nvPr/>
        </p:nvGrpSpPr>
        <p:grpSpPr>
          <a:xfrm>
            <a:off x="2620748" y="3890988"/>
            <a:ext cx="366269" cy="262426"/>
            <a:chOff x="-60621600" y="2716100"/>
            <a:chExt cx="316650" cy="226875"/>
          </a:xfrm>
        </p:grpSpPr>
        <p:sp>
          <p:nvSpPr>
            <p:cNvPr id="10540" name="Google Shape;10540;p78"/>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8"/>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78"/>
          <p:cNvGrpSpPr/>
          <p:nvPr/>
        </p:nvGrpSpPr>
        <p:grpSpPr>
          <a:xfrm>
            <a:off x="3957965" y="3839081"/>
            <a:ext cx="358056" cy="366240"/>
            <a:chOff x="-59475600" y="2658625"/>
            <a:chExt cx="309550" cy="316625"/>
          </a:xfrm>
        </p:grpSpPr>
        <p:sp>
          <p:nvSpPr>
            <p:cNvPr id="10543" name="Google Shape;10543;p78"/>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8"/>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8"/>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8"/>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8"/>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8"/>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8"/>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0" name="Google Shape;10550;p78"/>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8"/>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2" name="Google Shape;10552;p78"/>
          <p:cNvGrpSpPr/>
          <p:nvPr/>
        </p:nvGrpSpPr>
        <p:grpSpPr>
          <a:xfrm>
            <a:off x="2233086" y="2487006"/>
            <a:ext cx="263294" cy="367165"/>
            <a:chOff x="-63987100" y="2646800"/>
            <a:chExt cx="227625" cy="317425"/>
          </a:xfrm>
        </p:grpSpPr>
        <p:sp>
          <p:nvSpPr>
            <p:cNvPr id="10553" name="Google Shape;10553;p78"/>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8"/>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78"/>
          <p:cNvGrpSpPr/>
          <p:nvPr/>
        </p:nvGrpSpPr>
        <p:grpSpPr>
          <a:xfrm>
            <a:off x="852428" y="2958627"/>
            <a:ext cx="358056" cy="369913"/>
            <a:chOff x="-62148000" y="1930075"/>
            <a:chExt cx="309550" cy="319800"/>
          </a:xfrm>
        </p:grpSpPr>
        <p:sp>
          <p:nvSpPr>
            <p:cNvPr id="10556" name="Google Shape;10556;p78"/>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8"/>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78"/>
          <p:cNvGrpSpPr/>
          <p:nvPr/>
        </p:nvGrpSpPr>
        <p:grpSpPr>
          <a:xfrm>
            <a:off x="849695" y="3396913"/>
            <a:ext cx="363522" cy="365373"/>
            <a:chOff x="-62150375" y="2297875"/>
            <a:chExt cx="314275" cy="315875"/>
          </a:xfrm>
        </p:grpSpPr>
        <p:sp>
          <p:nvSpPr>
            <p:cNvPr id="10559" name="Google Shape;10559;p78"/>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8"/>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8"/>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8"/>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8"/>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78"/>
          <p:cNvGrpSpPr/>
          <p:nvPr/>
        </p:nvGrpSpPr>
        <p:grpSpPr>
          <a:xfrm>
            <a:off x="848322" y="3838156"/>
            <a:ext cx="366269" cy="368091"/>
            <a:chOff x="-62150375" y="2664925"/>
            <a:chExt cx="316650" cy="318225"/>
          </a:xfrm>
        </p:grpSpPr>
        <p:sp>
          <p:nvSpPr>
            <p:cNvPr id="10565" name="Google Shape;10565;p78"/>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8"/>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8"/>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8"/>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78"/>
          <p:cNvGrpSpPr/>
          <p:nvPr/>
        </p:nvGrpSpPr>
        <p:grpSpPr>
          <a:xfrm>
            <a:off x="3065911" y="2959133"/>
            <a:ext cx="367165" cy="368901"/>
            <a:chOff x="-60254550" y="1938025"/>
            <a:chExt cx="317425" cy="318925"/>
          </a:xfrm>
        </p:grpSpPr>
        <p:sp>
          <p:nvSpPr>
            <p:cNvPr id="10570" name="Google Shape;10570;p78"/>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8"/>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8"/>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8"/>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78"/>
          <p:cNvGrpSpPr/>
          <p:nvPr/>
        </p:nvGrpSpPr>
        <p:grpSpPr>
          <a:xfrm>
            <a:off x="3040249" y="3396389"/>
            <a:ext cx="366648" cy="366420"/>
            <a:chOff x="6479471" y="2079003"/>
            <a:chExt cx="348923" cy="348706"/>
          </a:xfrm>
        </p:grpSpPr>
        <p:sp>
          <p:nvSpPr>
            <p:cNvPr id="10575" name="Google Shape;10575;p78"/>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6" name="Google Shape;10576;p78"/>
            <p:cNvGrpSpPr/>
            <p:nvPr/>
          </p:nvGrpSpPr>
          <p:grpSpPr>
            <a:xfrm>
              <a:off x="6520582" y="2079003"/>
              <a:ext cx="307811" cy="348706"/>
              <a:chOff x="-60218325" y="2304850"/>
              <a:chExt cx="279625" cy="316775"/>
            </a:xfrm>
          </p:grpSpPr>
          <p:sp>
            <p:nvSpPr>
              <p:cNvPr id="10577" name="Google Shape;10577;p78"/>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8"/>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8"/>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8"/>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8"/>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8"/>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8"/>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84" name="Google Shape;10584;p78"/>
          <p:cNvGrpSpPr/>
          <p:nvPr/>
        </p:nvGrpSpPr>
        <p:grpSpPr>
          <a:xfrm>
            <a:off x="3094149" y="3837707"/>
            <a:ext cx="310690" cy="368987"/>
            <a:chOff x="-60232500" y="2671225"/>
            <a:chExt cx="268600" cy="319000"/>
          </a:xfrm>
        </p:grpSpPr>
        <p:sp>
          <p:nvSpPr>
            <p:cNvPr id="10585" name="Google Shape;10585;p78"/>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8"/>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78"/>
          <p:cNvGrpSpPr/>
          <p:nvPr/>
        </p:nvGrpSpPr>
        <p:grpSpPr>
          <a:xfrm>
            <a:off x="2179643" y="4286341"/>
            <a:ext cx="365373" cy="368987"/>
            <a:chOff x="-59100700" y="1911950"/>
            <a:chExt cx="315875" cy="319000"/>
          </a:xfrm>
        </p:grpSpPr>
        <p:sp>
          <p:nvSpPr>
            <p:cNvPr id="10588" name="Google Shape;10588;p78"/>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8"/>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8"/>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8"/>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8"/>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8"/>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8"/>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8"/>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8"/>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8"/>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8" name="Google Shape;10598;p78"/>
          <p:cNvGrpSpPr/>
          <p:nvPr/>
        </p:nvGrpSpPr>
        <p:grpSpPr>
          <a:xfrm>
            <a:off x="2621810" y="1541821"/>
            <a:ext cx="379918" cy="366038"/>
            <a:chOff x="-63665750" y="1914325"/>
            <a:chExt cx="328450" cy="316450"/>
          </a:xfrm>
        </p:grpSpPr>
        <p:sp>
          <p:nvSpPr>
            <p:cNvPr id="10599" name="Google Shape;10599;p78"/>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8"/>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78"/>
          <p:cNvGrpSpPr/>
          <p:nvPr/>
        </p:nvGrpSpPr>
        <p:grpSpPr>
          <a:xfrm>
            <a:off x="2626814" y="2020865"/>
            <a:ext cx="369913" cy="368554"/>
            <a:chOff x="-63666550" y="2278975"/>
            <a:chExt cx="319800" cy="318625"/>
          </a:xfrm>
        </p:grpSpPr>
        <p:sp>
          <p:nvSpPr>
            <p:cNvPr id="10602" name="Google Shape;10602;p78"/>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8"/>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78"/>
          <p:cNvGrpSpPr/>
          <p:nvPr/>
        </p:nvGrpSpPr>
        <p:grpSpPr>
          <a:xfrm>
            <a:off x="2624081" y="2486890"/>
            <a:ext cx="375378" cy="367397"/>
            <a:chOff x="-63669700" y="2646600"/>
            <a:chExt cx="324525" cy="317625"/>
          </a:xfrm>
        </p:grpSpPr>
        <p:sp>
          <p:nvSpPr>
            <p:cNvPr id="10605" name="Google Shape;10605;p78"/>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8"/>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78"/>
          <p:cNvGrpSpPr/>
          <p:nvPr/>
        </p:nvGrpSpPr>
        <p:grpSpPr>
          <a:xfrm>
            <a:off x="1286361" y="2960218"/>
            <a:ext cx="366269" cy="366732"/>
            <a:chOff x="-61784125" y="1931250"/>
            <a:chExt cx="316650" cy="317050"/>
          </a:xfrm>
        </p:grpSpPr>
        <p:sp>
          <p:nvSpPr>
            <p:cNvPr id="10608" name="Google Shape;10608;p78"/>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8"/>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8"/>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8"/>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2" name="Google Shape;10612;p78"/>
          <p:cNvGrpSpPr/>
          <p:nvPr/>
        </p:nvGrpSpPr>
        <p:grpSpPr>
          <a:xfrm>
            <a:off x="1286360" y="3396465"/>
            <a:ext cx="366269" cy="366269"/>
            <a:chOff x="-61783350" y="2297100"/>
            <a:chExt cx="316650" cy="316650"/>
          </a:xfrm>
        </p:grpSpPr>
        <p:sp>
          <p:nvSpPr>
            <p:cNvPr id="10613" name="Google Shape;10613;p78"/>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8"/>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78"/>
          <p:cNvGrpSpPr/>
          <p:nvPr/>
        </p:nvGrpSpPr>
        <p:grpSpPr>
          <a:xfrm>
            <a:off x="1286360" y="3837548"/>
            <a:ext cx="366269" cy="369305"/>
            <a:chOff x="-61782550" y="2664925"/>
            <a:chExt cx="316650" cy="319275"/>
          </a:xfrm>
        </p:grpSpPr>
        <p:sp>
          <p:nvSpPr>
            <p:cNvPr id="10616" name="Google Shape;10616;p78"/>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8"/>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8"/>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78"/>
          <p:cNvGrpSpPr/>
          <p:nvPr/>
        </p:nvGrpSpPr>
        <p:grpSpPr>
          <a:xfrm>
            <a:off x="3508137" y="2968936"/>
            <a:ext cx="367165" cy="349294"/>
            <a:chOff x="-59889100" y="1945025"/>
            <a:chExt cx="317425" cy="301975"/>
          </a:xfrm>
        </p:grpSpPr>
        <p:sp>
          <p:nvSpPr>
            <p:cNvPr id="10620" name="Google Shape;10620;p78"/>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8"/>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8"/>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8"/>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4" name="Google Shape;10624;p78"/>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5" name="Google Shape;10625;p78"/>
          <p:cNvGrpSpPr/>
          <p:nvPr/>
        </p:nvGrpSpPr>
        <p:grpSpPr>
          <a:xfrm>
            <a:off x="3507226" y="3839471"/>
            <a:ext cx="368987" cy="365459"/>
            <a:chOff x="-59889100" y="2671925"/>
            <a:chExt cx="319000" cy="315950"/>
          </a:xfrm>
        </p:grpSpPr>
        <p:sp>
          <p:nvSpPr>
            <p:cNvPr id="10626" name="Google Shape;10626;p78"/>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8"/>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8"/>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8"/>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78"/>
          <p:cNvGrpSpPr/>
          <p:nvPr/>
        </p:nvGrpSpPr>
        <p:grpSpPr>
          <a:xfrm>
            <a:off x="2620204" y="4281976"/>
            <a:ext cx="367165" cy="366269"/>
            <a:chOff x="-59092025" y="2296300"/>
            <a:chExt cx="317425" cy="316650"/>
          </a:xfrm>
        </p:grpSpPr>
        <p:sp>
          <p:nvSpPr>
            <p:cNvPr id="10631" name="Google Shape;10631;p78"/>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8"/>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78"/>
          <p:cNvGrpSpPr/>
          <p:nvPr/>
        </p:nvGrpSpPr>
        <p:grpSpPr>
          <a:xfrm>
            <a:off x="4865611" y="1532895"/>
            <a:ext cx="353174" cy="347599"/>
            <a:chOff x="683125" y="1955275"/>
            <a:chExt cx="299325" cy="294600"/>
          </a:xfrm>
        </p:grpSpPr>
        <p:sp>
          <p:nvSpPr>
            <p:cNvPr id="10634" name="Google Shape;10634;p78"/>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8"/>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8"/>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8"/>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78"/>
          <p:cNvGrpSpPr/>
          <p:nvPr/>
        </p:nvGrpSpPr>
        <p:grpSpPr>
          <a:xfrm>
            <a:off x="4866541" y="1983453"/>
            <a:ext cx="351315" cy="349486"/>
            <a:chOff x="685475" y="2318350"/>
            <a:chExt cx="297750" cy="296200"/>
          </a:xfrm>
        </p:grpSpPr>
        <p:sp>
          <p:nvSpPr>
            <p:cNvPr id="10639" name="Google Shape;10639;p78"/>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8"/>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8"/>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2" name="Google Shape;10642;p78"/>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3" name="Google Shape;10643;p78"/>
          <p:cNvGrpSpPr/>
          <p:nvPr/>
        </p:nvGrpSpPr>
        <p:grpSpPr>
          <a:xfrm>
            <a:off x="7094699" y="1532659"/>
            <a:ext cx="309517" cy="348071"/>
            <a:chOff x="2523000" y="1954875"/>
            <a:chExt cx="262325" cy="295000"/>
          </a:xfrm>
        </p:grpSpPr>
        <p:sp>
          <p:nvSpPr>
            <p:cNvPr id="10644" name="Google Shape;10644;p7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78"/>
          <p:cNvGrpSpPr/>
          <p:nvPr/>
        </p:nvGrpSpPr>
        <p:grpSpPr>
          <a:xfrm>
            <a:off x="7073800" y="1983925"/>
            <a:ext cx="351315" cy="348542"/>
            <a:chOff x="2508825" y="2318350"/>
            <a:chExt cx="297750" cy="295400"/>
          </a:xfrm>
        </p:grpSpPr>
        <p:sp>
          <p:nvSpPr>
            <p:cNvPr id="10647" name="Google Shape;10647;p78"/>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8"/>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9" name="Google Shape;10649;p78"/>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0" name="Google Shape;10650;p78"/>
          <p:cNvGrpSpPr/>
          <p:nvPr/>
        </p:nvGrpSpPr>
        <p:grpSpPr>
          <a:xfrm>
            <a:off x="5747373" y="2897978"/>
            <a:ext cx="347599" cy="348513"/>
            <a:chOff x="4321150" y="1946600"/>
            <a:chExt cx="294600" cy="295375"/>
          </a:xfrm>
        </p:grpSpPr>
        <p:sp>
          <p:nvSpPr>
            <p:cNvPr id="10651" name="Google Shape;10651;p78"/>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8"/>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8"/>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4" name="Google Shape;10654;p78"/>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8"/>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8"/>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8"/>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8" name="Google Shape;10658;p78"/>
          <p:cNvGrpSpPr/>
          <p:nvPr/>
        </p:nvGrpSpPr>
        <p:grpSpPr>
          <a:xfrm>
            <a:off x="5309921" y="1983925"/>
            <a:ext cx="352230" cy="348542"/>
            <a:chOff x="1049375" y="2318350"/>
            <a:chExt cx="298525" cy="295400"/>
          </a:xfrm>
        </p:grpSpPr>
        <p:sp>
          <p:nvSpPr>
            <p:cNvPr id="10659" name="Google Shape;10659;p78"/>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8"/>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8"/>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8"/>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78"/>
          <p:cNvGrpSpPr/>
          <p:nvPr/>
        </p:nvGrpSpPr>
        <p:grpSpPr>
          <a:xfrm>
            <a:off x="5310393" y="2424376"/>
            <a:ext cx="351286" cy="351286"/>
            <a:chOff x="1049375" y="2680675"/>
            <a:chExt cx="297725" cy="297725"/>
          </a:xfrm>
        </p:grpSpPr>
        <p:sp>
          <p:nvSpPr>
            <p:cNvPr id="10664" name="Google Shape;10664;p78"/>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8"/>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78"/>
          <p:cNvGrpSpPr/>
          <p:nvPr/>
        </p:nvGrpSpPr>
        <p:grpSpPr>
          <a:xfrm>
            <a:off x="7523845" y="1532423"/>
            <a:ext cx="348513" cy="348542"/>
            <a:chOff x="2872725" y="1954475"/>
            <a:chExt cx="295375" cy="295400"/>
          </a:xfrm>
        </p:grpSpPr>
        <p:sp>
          <p:nvSpPr>
            <p:cNvPr id="10667" name="Google Shape;10667;p78"/>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8"/>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8"/>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0" name="Google Shape;10670;p78"/>
          <p:cNvGrpSpPr/>
          <p:nvPr/>
        </p:nvGrpSpPr>
        <p:grpSpPr>
          <a:xfrm>
            <a:off x="7545216" y="1982996"/>
            <a:ext cx="305771" cy="350401"/>
            <a:chOff x="2890050" y="2318350"/>
            <a:chExt cx="259150" cy="296975"/>
          </a:xfrm>
        </p:grpSpPr>
        <p:sp>
          <p:nvSpPr>
            <p:cNvPr id="10671" name="Google Shape;10671;p78"/>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8"/>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3" name="Google Shape;10673;p78"/>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4" name="Google Shape;10674;p78"/>
          <p:cNvGrpSpPr/>
          <p:nvPr/>
        </p:nvGrpSpPr>
        <p:grpSpPr>
          <a:xfrm>
            <a:off x="6187732" y="2898450"/>
            <a:ext cx="347569" cy="347569"/>
            <a:chOff x="4685050" y="1945825"/>
            <a:chExt cx="294575" cy="294575"/>
          </a:xfrm>
        </p:grpSpPr>
        <p:sp>
          <p:nvSpPr>
            <p:cNvPr id="10675" name="Google Shape;10675;p78"/>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8"/>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8"/>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8"/>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8"/>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0" name="Google Shape;10680;p78"/>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8"/>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2" name="Google Shape;10682;p78"/>
          <p:cNvGrpSpPr/>
          <p:nvPr/>
        </p:nvGrpSpPr>
        <p:grpSpPr>
          <a:xfrm>
            <a:off x="7958004" y="3387425"/>
            <a:ext cx="348513" cy="347599"/>
            <a:chOff x="6131900" y="2301825"/>
            <a:chExt cx="295375" cy="294600"/>
          </a:xfrm>
        </p:grpSpPr>
        <p:sp>
          <p:nvSpPr>
            <p:cNvPr id="10683" name="Google Shape;10683;p78"/>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8"/>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8"/>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8"/>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78"/>
          <p:cNvGrpSpPr/>
          <p:nvPr/>
        </p:nvGrpSpPr>
        <p:grpSpPr>
          <a:xfrm>
            <a:off x="5753997" y="1531966"/>
            <a:ext cx="351315" cy="349457"/>
            <a:chOff x="1412450" y="1954475"/>
            <a:chExt cx="297750" cy="296175"/>
          </a:xfrm>
        </p:grpSpPr>
        <p:sp>
          <p:nvSpPr>
            <p:cNvPr id="10688" name="Google Shape;10688;p78"/>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8"/>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0" name="Google Shape;10690;p78"/>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1" name="Google Shape;10691;p78"/>
          <p:cNvGrpSpPr/>
          <p:nvPr/>
        </p:nvGrpSpPr>
        <p:grpSpPr>
          <a:xfrm>
            <a:off x="5753997" y="2424494"/>
            <a:ext cx="351315" cy="351050"/>
            <a:chOff x="1413250" y="2680675"/>
            <a:chExt cx="297750" cy="297525"/>
          </a:xfrm>
        </p:grpSpPr>
        <p:sp>
          <p:nvSpPr>
            <p:cNvPr id="10692" name="Google Shape;10692;p78"/>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8"/>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8"/>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8"/>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6" name="Google Shape;10696;p78"/>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8"/>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8"/>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9" name="Google Shape;10699;p78"/>
          <p:cNvGrpSpPr/>
          <p:nvPr/>
        </p:nvGrpSpPr>
        <p:grpSpPr>
          <a:xfrm>
            <a:off x="6630407" y="2898111"/>
            <a:ext cx="350371" cy="348247"/>
            <a:chOff x="5045775" y="1946400"/>
            <a:chExt cx="296950" cy="295150"/>
          </a:xfrm>
        </p:grpSpPr>
        <p:sp>
          <p:nvSpPr>
            <p:cNvPr id="10700" name="Google Shape;10700;p78"/>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8"/>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78"/>
          <p:cNvGrpSpPr/>
          <p:nvPr/>
        </p:nvGrpSpPr>
        <p:grpSpPr>
          <a:xfrm>
            <a:off x="6629006" y="3406938"/>
            <a:ext cx="353174" cy="308573"/>
            <a:chOff x="5046550" y="2327025"/>
            <a:chExt cx="299325" cy="261525"/>
          </a:xfrm>
        </p:grpSpPr>
        <p:sp>
          <p:nvSpPr>
            <p:cNvPr id="10703" name="Google Shape;10703;p78"/>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8"/>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8"/>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6" name="Google Shape;10706;p78"/>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7" name="Google Shape;10707;p78"/>
          <p:cNvGrpSpPr/>
          <p:nvPr/>
        </p:nvGrpSpPr>
        <p:grpSpPr>
          <a:xfrm>
            <a:off x="7956604" y="3836276"/>
            <a:ext cx="351315" cy="348513"/>
            <a:chOff x="6167350" y="2672800"/>
            <a:chExt cx="297750" cy="295375"/>
          </a:xfrm>
        </p:grpSpPr>
        <p:sp>
          <p:nvSpPr>
            <p:cNvPr id="10708" name="Google Shape;10708;p78"/>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8"/>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8"/>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8"/>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8"/>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78"/>
          <p:cNvGrpSpPr/>
          <p:nvPr/>
        </p:nvGrpSpPr>
        <p:grpSpPr>
          <a:xfrm>
            <a:off x="6197601" y="1531509"/>
            <a:ext cx="347599" cy="350371"/>
            <a:chOff x="1777925" y="1953700"/>
            <a:chExt cx="294600" cy="296950"/>
          </a:xfrm>
        </p:grpSpPr>
        <p:sp>
          <p:nvSpPr>
            <p:cNvPr id="10714" name="Google Shape;10714;p78"/>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8"/>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8"/>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8"/>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78"/>
          <p:cNvGrpSpPr/>
          <p:nvPr/>
        </p:nvGrpSpPr>
        <p:grpSpPr>
          <a:xfrm>
            <a:off x="6213411" y="1984397"/>
            <a:ext cx="315977" cy="347599"/>
            <a:chOff x="1790525" y="2319150"/>
            <a:chExt cx="267800" cy="294600"/>
          </a:xfrm>
        </p:grpSpPr>
        <p:sp>
          <p:nvSpPr>
            <p:cNvPr id="10719" name="Google Shape;10719;p78"/>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8"/>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1" name="Google Shape;10721;p78"/>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2" name="Google Shape;10722;p78"/>
          <p:cNvGrpSpPr/>
          <p:nvPr/>
        </p:nvGrpSpPr>
        <p:grpSpPr>
          <a:xfrm>
            <a:off x="4866386" y="2897963"/>
            <a:ext cx="349457" cy="348542"/>
            <a:chOff x="3599700" y="1954475"/>
            <a:chExt cx="296175" cy="295400"/>
          </a:xfrm>
        </p:grpSpPr>
        <p:sp>
          <p:nvSpPr>
            <p:cNvPr id="10723" name="Google Shape;10723;p78"/>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8"/>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8"/>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6" name="Google Shape;10726;p78"/>
          <p:cNvGrpSpPr/>
          <p:nvPr/>
        </p:nvGrpSpPr>
        <p:grpSpPr>
          <a:xfrm>
            <a:off x="4867316" y="3387426"/>
            <a:ext cx="347599" cy="347599"/>
            <a:chOff x="3601275" y="2319150"/>
            <a:chExt cx="294600" cy="294600"/>
          </a:xfrm>
        </p:grpSpPr>
        <p:sp>
          <p:nvSpPr>
            <p:cNvPr id="10727" name="Google Shape;10727;p78"/>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8"/>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9" name="Google Shape;10729;p78"/>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0" name="Google Shape;10730;p78"/>
          <p:cNvGrpSpPr/>
          <p:nvPr/>
        </p:nvGrpSpPr>
        <p:grpSpPr>
          <a:xfrm>
            <a:off x="7087019" y="2897521"/>
            <a:ext cx="328071" cy="349427"/>
            <a:chOff x="5421475" y="1945825"/>
            <a:chExt cx="278050" cy="296150"/>
          </a:xfrm>
        </p:grpSpPr>
        <p:sp>
          <p:nvSpPr>
            <p:cNvPr id="10731" name="Google Shape;10731;p78"/>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8"/>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8"/>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8"/>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8"/>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8"/>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8"/>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8"/>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9" name="Google Shape;10739;p78"/>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0" name="Google Shape;10740;p78"/>
          <p:cNvGrpSpPr/>
          <p:nvPr/>
        </p:nvGrpSpPr>
        <p:grpSpPr>
          <a:xfrm>
            <a:off x="7075869" y="3898073"/>
            <a:ext cx="350371" cy="224918"/>
            <a:chOff x="5411225" y="2726350"/>
            <a:chExt cx="296950" cy="190625"/>
          </a:xfrm>
        </p:grpSpPr>
        <p:sp>
          <p:nvSpPr>
            <p:cNvPr id="10741" name="Google Shape;10741;p78"/>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8"/>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78"/>
          <p:cNvGrpSpPr/>
          <p:nvPr/>
        </p:nvGrpSpPr>
        <p:grpSpPr>
          <a:xfrm>
            <a:off x="6185904" y="4287346"/>
            <a:ext cx="351286" cy="326390"/>
            <a:chOff x="6524150" y="1938725"/>
            <a:chExt cx="297725" cy="276625"/>
          </a:xfrm>
        </p:grpSpPr>
        <p:sp>
          <p:nvSpPr>
            <p:cNvPr id="10744" name="Google Shape;10744;p78"/>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8"/>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8"/>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8"/>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78"/>
          <p:cNvGrpSpPr/>
          <p:nvPr/>
        </p:nvGrpSpPr>
        <p:grpSpPr>
          <a:xfrm>
            <a:off x="6637536" y="1531966"/>
            <a:ext cx="350401" cy="349457"/>
            <a:chOff x="2141000" y="1954475"/>
            <a:chExt cx="296975" cy="296175"/>
          </a:xfrm>
        </p:grpSpPr>
        <p:sp>
          <p:nvSpPr>
            <p:cNvPr id="10749" name="Google Shape;10749;p78"/>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8"/>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8"/>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8"/>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78"/>
          <p:cNvGrpSpPr/>
          <p:nvPr/>
        </p:nvGrpSpPr>
        <p:grpSpPr>
          <a:xfrm>
            <a:off x="6631047" y="1983807"/>
            <a:ext cx="363380" cy="348778"/>
            <a:chOff x="2140225" y="2318650"/>
            <a:chExt cx="307975" cy="295600"/>
          </a:xfrm>
        </p:grpSpPr>
        <p:sp>
          <p:nvSpPr>
            <p:cNvPr id="10754" name="Google Shape;10754;p78"/>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8"/>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78"/>
          <p:cNvGrpSpPr/>
          <p:nvPr/>
        </p:nvGrpSpPr>
        <p:grpSpPr>
          <a:xfrm>
            <a:off x="6636607" y="2425305"/>
            <a:ext cx="352259" cy="349427"/>
            <a:chOff x="2139425" y="2682250"/>
            <a:chExt cx="298550" cy="296150"/>
          </a:xfrm>
        </p:grpSpPr>
        <p:sp>
          <p:nvSpPr>
            <p:cNvPr id="10757" name="Google Shape;10757;p78"/>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8"/>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8"/>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8"/>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78"/>
          <p:cNvGrpSpPr/>
          <p:nvPr/>
        </p:nvGrpSpPr>
        <p:grpSpPr>
          <a:xfrm>
            <a:off x="5301219" y="2939791"/>
            <a:ext cx="350401" cy="264888"/>
            <a:chOff x="3962775" y="1990700"/>
            <a:chExt cx="296975" cy="224500"/>
          </a:xfrm>
        </p:grpSpPr>
        <p:sp>
          <p:nvSpPr>
            <p:cNvPr id="10762" name="Google Shape;10762;p78"/>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8"/>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8"/>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8"/>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6" name="Google Shape;10766;p78"/>
          <p:cNvGrpSpPr/>
          <p:nvPr/>
        </p:nvGrpSpPr>
        <p:grpSpPr>
          <a:xfrm>
            <a:off x="5301691" y="3386497"/>
            <a:ext cx="349457" cy="349457"/>
            <a:chOff x="3963575" y="2317575"/>
            <a:chExt cx="296175" cy="296175"/>
          </a:xfrm>
        </p:grpSpPr>
        <p:sp>
          <p:nvSpPr>
            <p:cNvPr id="10767" name="Google Shape;10767;p78"/>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8"/>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8"/>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8"/>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8"/>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8"/>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8"/>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8"/>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8"/>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8"/>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8"/>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8"/>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8"/>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8"/>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8"/>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8"/>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78"/>
          <p:cNvGrpSpPr/>
          <p:nvPr/>
        </p:nvGrpSpPr>
        <p:grpSpPr>
          <a:xfrm>
            <a:off x="5301691" y="3836276"/>
            <a:ext cx="349457" cy="348513"/>
            <a:chOff x="3962775" y="2683025"/>
            <a:chExt cx="296175" cy="295375"/>
          </a:xfrm>
        </p:grpSpPr>
        <p:sp>
          <p:nvSpPr>
            <p:cNvPr id="10784" name="Google Shape;10784;p78"/>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8"/>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8"/>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7" name="Google Shape;10787;p78"/>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8" name="Google Shape;10788;p78"/>
          <p:cNvGrpSpPr/>
          <p:nvPr/>
        </p:nvGrpSpPr>
        <p:grpSpPr>
          <a:xfrm>
            <a:off x="7516228" y="3386968"/>
            <a:ext cx="348513" cy="348513"/>
            <a:chOff x="5775900" y="2308125"/>
            <a:chExt cx="295375" cy="295375"/>
          </a:xfrm>
        </p:grpSpPr>
        <p:sp>
          <p:nvSpPr>
            <p:cNvPr id="10789" name="Google Shape;10789;p78"/>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8"/>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8"/>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8"/>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8"/>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78"/>
          <p:cNvGrpSpPr/>
          <p:nvPr/>
        </p:nvGrpSpPr>
        <p:grpSpPr>
          <a:xfrm>
            <a:off x="7537142" y="3835804"/>
            <a:ext cx="306686" cy="349457"/>
            <a:chOff x="5794025" y="2673575"/>
            <a:chExt cx="259925" cy="296175"/>
          </a:xfrm>
        </p:grpSpPr>
        <p:sp>
          <p:nvSpPr>
            <p:cNvPr id="10795" name="Google Shape;10795;p78"/>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8"/>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7" name="Google Shape;10797;p78"/>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801"/>
        <p:cNvGrpSpPr/>
        <p:nvPr/>
      </p:nvGrpSpPr>
      <p:grpSpPr>
        <a:xfrm>
          <a:off x="0" y="0"/>
          <a:ext cx="0" cy="0"/>
          <a:chOff x="0" y="0"/>
          <a:chExt cx="0" cy="0"/>
        </a:xfrm>
      </p:grpSpPr>
      <p:sp>
        <p:nvSpPr>
          <p:cNvPr id="10802" name="Google Shape;10802;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803" name="Google Shape;10803;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804" name="Google Shape;10804;p79"/>
          <p:cNvGrpSpPr/>
          <p:nvPr/>
        </p:nvGrpSpPr>
        <p:grpSpPr>
          <a:xfrm>
            <a:off x="882957" y="1534450"/>
            <a:ext cx="292442" cy="355741"/>
            <a:chOff x="-35830350" y="1912725"/>
            <a:chExt cx="241050" cy="293225"/>
          </a:xfrm>
        </p:grpSpPr>
        <p:sp>
          <p:nvSpPr>
            <p:cNvPr id="10805" name="Google Shape;10805;p79"/>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9"/>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79"/>
          <p:cNvGrpSpPr/>
          <p:nvPr/>
        </p:nvGrpSpPr>
        <p:grpSpPr>
          <a:xfrm>
            <a:off x="851444" y="1994048"/>
            <a:ext cx="355468" cy="353587"/>
            <a:chOff x="-35854750" y="2272675"/>
            <a:chExt cx="293000" cy="291450"/>
          </a:xfrm>
        </p:grpSpPr>
        <p:sp>
          <p:nvSpPr>
            <p:cNvPr id="10808" name="Google Shape;10808;p79"/>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9"/>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9"/>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79"/>
          <p:cNvGrpSpPr/>
          <p:nvPr/>
        </p:nvGrpSpPr>
        <p:grpSpPr>
          <a:xfrm>
            <a:off x="850958" y="2448634"/>
            <a:ext cx="356438" cy="354558"/>
            <a:chOff x="-35853975" y="2631825"/>
            <a:chExt cx="293800" cy="292250"/>
          </a:xfrm>
        </p:grpSpPr>
        <p:sp>
          <p:nvSpPr>
            <p:cNvPr id="10812" name="Google Shape;10812;p79"/>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9"/>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9"/>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9"/>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9"/>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79"/>
          <p:cNvGrpSpPr/>
          <p:nvPr/>
        </p:nvGrpSpPr>
        <p:grpSpPr>
          <a:xfrm>
            <a:off x="3089562" y="1535527"/>
            <a:ext cx="353587" cy="353587"/>
            <a:chOff x="-34032200" y="1916675"/>
            <a:chExt cx="291450" cy="291450"/>
          </a:xfrm>
        </p:grpSpPr>
        <p:sp>
          <p:nvSpPr>
            <p:cNvPr id="10818" name="Google Shape;10818;p79"/>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9"/>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9"/>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9"/>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2" name="Google Shape;10822;p79"/>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3" name="Google Shape;10823;p79"/>
          <p:cNvGrpSpPr/>
          <p:nvPr/>
        </p:nvGrpSpPr>
        <p:grpSpPr>
          <a:xfrm>
            <a:off x="3089092" y="2448634"/>
            <a:ext cx="354527" cy="354558"/>
            <a:chOff x="-34032200" y="2634975"/>
            <a:chExt cx="292225" cy="292250"/>
          </a:xfrm>
        </p:grpSpPr>
        <p:sp>
          <p:nvSpPr>
            <p:cNvPr id="10824" name="Google Shape;10824;p79"/>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9"/>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9"/>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79"/>
          <p:cNvGrpSpPr/>
          <p:nvPr/>
        </p:nvGrpSpPr>
        <p:grpSpPr>
          <a:xfrm>
            <a:off x="1739487" y="2914882"/>
            <a:ext cx="358379" cy="354527"/>
            <a:chOff x="-32245875" y="1938725"/>
            <a:chExt cx="295400" cy="292225"/>
          </a:xfrm>
        </p:grpSpPr>
        <p:sp>
          <p:nvSpPr>
            <p:cNvPr id="10828" name="Google Shape;10828;p79"/>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9"/>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9"/>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79"/>
          <p:cNvGrpSpPr/>
          <p:nvPr/>
        </p:nvGrpSpPr>
        <p:grpSpPr>
          <a:xfrm>
            <a:off x="1736150" y="3384280"/>
            <a:ext cx="365052" cy="352162"/>
            <a:chOff x="-32243500" y="2299850"/>
            <a:chExt cx="300900" cy="290275"/>
          </a:xfrm>
        </p:grpSpPr>
        <p:sp>
          <p:nvSpPr>
            <p:cNvPr id="10832" name="Google Shape;10832;p79"/>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9"/>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4" name="Google Shape;10834;p79"/>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5" name="Google Shape;10835;p79"/>
          <p:cNvGrpSpPr/>
          <p:nvPr/>
        </p:nvGrpSpPr>
        <p:grpSpPr>
          <a:xfrm>
            <a:off x="1299432" y="1534571"/>
            <a:ext cx="354527" cy="355498"/>
            <a:chOff x="-35495600" y="1912725"/>
            <a:chExt cx="292225" cy="293025"/>
          </a:xfrm>
        </p:grpSpPr>
        <p:sp>
          <p:nvSpPr>
            <p:cNvPr id="10836" name="Google Shape;10836;p79"/>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9"/>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9"/>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9" name="Google Shape;10839;p79"/>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0" name="Google Shape;10840;p79"/>
          <p:cNvGrpSpPr/>
          <p:nvPr/>
        </p:nvGrpSpPr>
        <p:grpSpPr>
          <a:xfrm>
            <a:off x="1299432" y="2449119"/>
            <a:ext cx="354527" cy="353587"/>
            <a:chOff x="-35495600" y="2631825"/>
            <a:chExt cx="292225" cy="291450"/>
          </a:xfrm>
        </p:grpSpPr>
        <p:sp>
          <p:nvSpPr>
            <p:cNvPr id="10841" name="Google Shape;10841;p79"/>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9"/>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9"/>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9"/>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79"/>
          <p:cNvGrpSpPr/>
          <p:nvPr/>
        </p:nvGrpSpPr>
        <p:grpSpPr>
          <a:xfrm>
            <a:off x="3537081" y="1535527"/>
            <a:ext cx="353587" cy="353587"/>
            <a:chOff x="-33673825" y="1916675"/>
            <a:chExt cx="291450" cy="291450"/>
          </a:xfrm>
        </p:grpSpPr>
        <p:sp>
          <p:nvSpPr>
            <p:cNvPr id="10846" name="Google Shape;10846;p79"/>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9"/>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9"/>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9"/>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79"/>
          <p:cNvGrpSpPr/>
          <p:nvPr/>
        </p:nvGrpSpPr>
        <p:grpSpPr>
          <a:xfrm>
            <a:off x="3534700" y="1993107"/>
            <a:ext cx="358349" cy="355468"/>
            <a:chOff x="-33676975" y="2275050"/>
            <a:chExt cx="295375" cy="293000"/>
          </a:xfrm>
        </p:grpSpPr>
        <p:sp>
          <p:nvSpPr>
            <p:cNvPr id="10851" name="Google Shape;10851;p79"/>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9"/>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9"/>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79"/>
          <p:cNvGrpSpPr/>
          <p:nvPr/>
        </p:nvGrpSpPr>
        <p:grpSpPr>
          <a:xfrm>
            <a:off x="3537081" y="2448406"/>
            <a:ext cx="353587" cy="355013"/>
            <a:chOff x="-33673825" y="2634975"/>
            <a:chExt cx="291450" cy="292625"/>
          </a:xfrm>
        </p:grpSpPr>
        <p:sp>
          <p:nvSpPr>
            <p:cNvPr id="10855" name="Google Shape;10855;p79"/>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9"/>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79"/>
          <p:cNvGrpSpPr/>
          <p:nvPr/>
        </p:nvGrpSpPr>
        <p:grpSpPr>
          <a:xfrm>
            <a:off x="2205089" y="2915322"/>
            <a:ext cx="329687" cy="353648"/>
            <a:chOff x="-31874100" y="1939525"/>
            <a:chExt cx="271750" cy="291500"/>
          </a:xfrm>
        </p:grpSpPr>
        <p:sp>
          <p:nvSpPr>
            <p:cNvPr id="10858" name="Google Shape;10858;p79"/>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9"/>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0" name="Google Shape;10860;p79"/>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1" name="Google Shape;10861;p79"/>
          <p:cNvGrpSpPr/>
          <p:nvPr/>
        </p:nvGrpSpPr>
        <p:grpSpPr>
          <a:xfrm>
            <a:off x="2186451" y="3844343"/>
            <a:ext cx="366963" cy="352768"/>
            <a:chOff x="-31889075" y="2658950"/>
            <a:chExt cx="302475" cy="290775"/>
          </a:xfrm>
        </p:grpSpPr>
        <p:sp>
          <p:nvSpPr>
            <p:cNvPr id="10862" name="Google Shape;10862;p79"/>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9"/>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4" name="Google Shape;10864;p79"/>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5" name="Google Shape;10865;p79"/>
          <p:cNvGrpSpPr/>
          <p:nvPr/>
        </p:nvGrpSpPr>
        <p:grpSpPr>
          <a:xfrm>
            <a:off x="1747421" y="1534571"/>
            <a:ext cx="354527" cy="355498"/>
            <a:chOff x="-35136450" y="1912725"/>
            <a:chExt cx="292225" cy="293025"/>
          </a:xfrm>
        </p:grpSpPr>
        <p:sp>
          <p:nvSpPr>
            <p:cNvPr id="10866" name="Google Shape;10866;p79"/>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9"/>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9"/>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79"/>
          <p:cNvGrpSpPr/>
          <p:nvPr/>
        </p:nvGrpSpPr>
        <p:grpSpPr>
          <a:xfrm>
            <a:off x="1747891" y="1993790"/>
            <a:ext cx="353587" cy="354103"/>
            <a:chOff x="-35134875" y="2272675"/>
            <a:chExt cx="291450" cy="291875"/>
          </a:xfrm>
        </p:grpSpPr>
        <p:sp>
          <p:nvSpPr>
            <p:cNvPr id="10870" name="Google Shape;10870;p79"/>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9"/>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9"/>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9"/>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79"/>
          <p:cNvGrpSpPr/>
          <p:nvPr/>
        </p:nvGrpSpPr>
        <p:grpSpPr>
          <a:xfrm>
            <a:off x="1789458" y="2449119"/>
            <a:ext cx="270453" cy="353587"/>
            <a:chOff x="-35101800" y="2631050"/>
            <a:chExt cx="222925" cy="291450"/>
          </a:xfrm>
        </p:grpSpPr>
        <p:sp>
          <p:nvSpPr>
            <p:cNvPr id="10875" name="Google Shape;10875;p79"/>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9"/>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9"/>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9"/>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9" name="Google Shape;10879;p79"/>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0" name="Google Shape;10880;p79"/>
          <p:cNvGrpSpPr/>
          <p:nvPr/>
        </p:nvGrpSpPr>
        <p:grpSpPr>
          <a:xfrm>
            <a:off x="3977510" y="1993107"/>
            <a:ext cx="353587" cy="355468"/>
            <a:chOff x="-33314675" y="2275050"/>
            <a:chExt cx="291450" cy="293000"/>
          </a:xfrm>
        </p:grpSpPr>
        <p:sp>
          <p:nvSpPr>
            <p:cNvPr id="10881" name="Google Shape;10881;p79"/>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9"/>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9"/>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4" name="Google Shape;10884;p79"/>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5" name="Google Shape;10885;p79"/>
          <p:cNvGrpSpPr/>
          <p:nvPr/>
        </p:nvGrpSpPr>
        <p:grpSpPr>
          <a:xfrm>
            <a:off x="2639701" y="2915367"/>
            <a:ext cx="353587" cy="353557"/>
            <a:chOff x="-31523625" y="1939525"/>
            <a:chExt cx="291450" cy="291425"/>
          </a:xfrm>
        </p:grpSpPr>
        <p:sp>
          <p:nvSpPr>
            <p:cNvPr id="10886" name="Google Shape;10886;p79"/>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9"/>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9"/>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9"/>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9"/>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9"/>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9"/>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9"/>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9"/>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9"/>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9"/>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79"/>
          <p:cNvGrpSpPr/>
          <p:nvPr/>
        </p:nvGrpSpPr>
        <p:grpSpPr>
          <a:xfrm>
            <a:off x="2638746" y="3383568"/>
            <a:ext cx="355498" cy="353587"/>
            <a:chOff x="-31523625" y="2298675"/>
            <a:chExt cx="293025" cy="291450"/>
          </a:xfrm>
        </p:grpSpPr>
        <p:sp>
          <p:nvSpPr>
            <p:cNvPr id="10898" name="Google Shape;10898;p79"/>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9"/>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9"/>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1" name="Google Shape;10901;p79"/>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9"/>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3" name="Google Shape;10903;p79"/>
          <p:cNvGrpSpPr/>
          <p:nvPr/>
        </p:nvGrpSpPr>
        <p:grpSpPr>
          <a:xfrm>
            <a:off x="2205934" y="1535542"/>
            <a:ext cx="331598" cy="353557"/>
            <a:chOff x="-34767825" y="1914325"/>
            <a:chExt cx="273325" cy="291425"/>
          </a:xfrm>
        </p:grpSpPr>
        <p:sp>
          <p:nvSpPr>
            <p:cNvPr id="10904" name="Google Shape;10904;p79"/>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9"/>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9"/>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7" name="Google Shape;10907;p79"/>
          <p:cNvGrpSpPr/>
          <p:nvPr/>
        </p:nvGrpSpPr>
        <p:grpSpPr>
          <a:xfrm>
            <a:off x="2193513" y="1993092"/>
            <a:ext cx="356438" cy="355498"/>
            <a:chOff x="-34778075" y="2272675"/>
            <a:chExt cx="293800" cy="293025"/>
          </a:xfrm>
        </p:grpSpPr>
        <p:sp>
          <p:nvSpPr>
            <p:cNvPr id="10908" name="Google Shape;10908;p79"/>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9"/>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9"/>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1" name="Google Shape;10911;p79"/>
          <p:cNvGrpSpPr/>
          <p:nvPr/>
        </p:nvGrpSpPr>
        <p:grpSpPr>
          <a:xfrm>
            <a:off x="2194939" y="2449119"/>
            <a:ext cx="353587" cy="353587"/>
            <a:chOff x="-34776500" y="2631825"/>
            <a:chExt cx="291450" cy="291450"/>
          </a:xfrm>
        </p:grpSpPr>
        <p:sp>
          <p:nvSpPr>
            <p:cNvPr id="10912" name="Google Shape;10912;p79"/>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9"/>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9"/>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79"/>
          <p:cNvGrpSpPr/>
          <p:nvPr/>
        </p:nvGrpSpPr>
        <p:grpSpPr>
          <a:xfrm>
            <a:off x="853628" y="2912973"/>
            <a:ext cx="354527" cy="358349"/>
            <a:chOff x="-32956300" y="1915900"/>
            <a:chExt cx="292225" cy="295375"/>
          </a:xfrm>
        </p:grpSpPr>
        <p:sp>
          <p:nvSpPr>
            <p:cNvPr id="10916" name="Google Shape;10916;p79"/>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9"/>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8" name="Google Shape;10918;p79"/>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9"/>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0" name="Google Shape;10920;p79"/>
          <p:cNvGrpSpPr/>
          <p:nvPr/>
        </p:nvGrpSpPr>
        <p:grpSpPr>
          <a:xfrm>
            <a:off x="3081101" y="2915367"/>
            <a:ext cx="356438" cy="353557"/>
            <a:chOff x="-31166825" y="1939525"/>
            <a:chExt cx="293800" cy="291425"/>
          </a:xfrm>
        </p:grpSpPr>
        <p:sp>
          <p:nvSpPr>
            <p:cNvPr id="10921" name="Google Shape;10921;p79"/>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9"/>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9"/>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9"/>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9"/>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9"/>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9"/>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9"/>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9"/>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9"/>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9"/>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79"/>
          <p:cNvGrpSpPr/>
          <p:nvPr/>
        </p:nvGrpSpPr>
        <p:grpSpPr>
          <a:xfrm>
            <a:off x="3082057" y="3383295"/>
            <a:ext cx="354527" cy="354133"/>
            <a:chOff x="-31165250" y="2298675"/>
            <a:chExt cx="292225" cy="291900"/>
          </a:xfrm>
        </p:grpSpPr>
        <p:sp>
          <p:nvSpPr>
            <p:cNvPr id="10933" name="Google Shape;10933;p79"/>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9"/>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9"/>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79"/>
          <p:cNvGrpSpPr/>
          <p:nvPr/>
        </p:nvGrpSpPr>
        <p:grpSpPr>
          <a:xfrm>
            <a:off x="3082542" y="3843949"/>
            <a:ext cx="353557" cy="353557"/>
            <a:chOff x="-31164450" y="2657050"/>
            <a:chExt cx="291425" cy="291425"/>
          </a:xfrm>
        </p:grpSpPr>
        <p:sp>
          <p:nvSpPr>
            <p:cNvPr id="10937" name="Google Shape;10937;p79"/>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9"/>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9"/>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9"/>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1" name="Google Shape;10941;p79"/>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2" name="Google Shape;10942;p79"/>
          <p:cNvGrpSpPr/>
          <p:nvPr/>
        </p:nvGrpSpPr>
        <p:grpSpPr>
          <a:xfrm>
            <a:off x="2632987" y="1535178"/>
            <a:ext cx="358349" cy="354285"/>
            <a:chOff x="-34421275" y="1912725"/>
            <a:chExt cx="295375" cy="292025"/>
          </a:xfrm>
        </p:grpSpPr>
        <p:sp>
          <p:nvSpPr>
            <p:cNvPr id="10943" name="Google Shape;10943;p79"/>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9"/>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5" name="Google Shape;10945;p79"/>
          <p:cNvGrpSpPr/>
          <p:nvPr/>
        </p:nvGrpSpPr>
        <p:grpSpPr>
          <a:xfrm>
            <a:off x="2632032" y="1993093"/>
            <a:ext cx="360260" cy="355498"/>
            <a:chOff x="-34418125" y="2271100"/>
            <a:chExt cx="296950" cy="293025"/>
          </a:xfrm>
        </p:grpSpPr>
        <p:sp>
          <p:nvSpPr>
            <p:cNvPr id="10946" name="Google Shape;10946;p79"/>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9"/>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9"/>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9"/>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9"/>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1" name="Google Shape;10951;p79"/>
          <p:cNvGrpSpPr/>
          <p:nvPr/>
        </p:nvGrpSpPr>
        <p:grpSpPr>
          <a:xfrm>
            <a:off x="2632987" y="2449119"/>
            <a:ext cx="358349" cy="353587"/>
            <a:chOff x="-34421275" y="2631050"/>
            <a:chExt cx="295375" cy="291450"/>
          </a:xfrm>
        </p:grpSpPr>
        <p:sp>
          <p:nvSpPr>
            <p:cNvPr id="10952" name="Google Shape;10952;p79"/>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9"/>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9"/>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9"/>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6" name="Google Shape;10956;p79"/>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9"/>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9"/>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9" name="Google Shape;10959;p79"/>
          <p:cNvGrpSpPr/>
          <p:nvPr/>
        </p:nvGrpSpPr>
        <p:grpSpPr>
          <a:xfrm>
            <a:off x="3537620" y="2915837"/>
            <a:ext cx="353587" cy="352617"/>
            <a:chOff x="-30805300" y="1938725"/>
            <a:chExt cx="291450" cy="290650"/>
          </a:xfrm>
        </p:grpSpPr>
        <p:sp>
          <p:nvSpPr>
            <p:cNvPr id="10960" name="Google Shape;10960;p79"/>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9"/>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79"/>
          <p:cNvGrpSpPr/>
          <p:nvPr/>
        </p:nvGrpSpPr>
        <p:grpSpPr>
          <a:xfrm>
            <a:off x="3538105" y="3383765"/>
            <a:ext cx="352617" cy="353193"/>
            <a:chOff x="-30805300" y="2298675"/>
            <a:chExt cx="290650" cy="291125"/>
          </a:xfrm>
        </p:grpSpPr>
        <p:sp>
          <p:nvSpPr>
            <p:cNvPr id="10963" name="Google Shape;10963;p79"/>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9"/>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9"/>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9"/>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79"/>
          <p:cNvGrpSpPr/>
          <p:nvPr/>
        </p:nvGrpSpPr>
        <p:grpSpPr>
          <a:xfrm>
            <a:off x="3537635" y="3843949"/>
            <a:ext cx="353557" cy="353557"/>
            <a:chOff x="-30806075" y="2657050"/>
            <a:chExt cx="291425" cy="291425"/>
          </a:xfrm>
        </p:grpSpPr>
        <p:sp>
          <p:nvSpPr>
            <p:cNvPr id="10968" name="Google Shape;10968;p79"/>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9"/>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9"/>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9"/>
          <p:cNvGrpSpPr/>
          <p:nvPr/>
        </p:nvGrpSpPr>
        <p:grpSpPr>
          <a:xfrm>
            <a:off x="2639681" y="4301756"/>
            <a:ext cx="353557" cy="353557"/>
            <a:chOff x="-30064925" y="2332550"/>
            <a:chExt cx="291425" cy="291425"/>
          </a:xfrm>
        </p:grpSpPr>
        <p:sp>
          <p:nvSpPr>
            <p:cNvPr id="10972" name="Google Shape;10972;p79"/>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9"/>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9"/>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5" name="Google Shape;10975;p79"/>
          <p:cNvGrpSpPr/>
          <p:nvPr/>
        </p:nvGrpSpPr>
        <p:grpSpPr>
          <a:xfrm>
            <a:off x="3983068" y="2911256"/>
            <a:ext cx="348855" cy="347879"/>
            <a:chOff x="2821450" y="2957850"/>
            <a:chExt cx="259275" cy="258550"/>
          </a:xfrm>
        </p:grpSpPr>
        <p:sp>
          <p:nvSpPr>
            <p:cNvPr id="10976" name="Google Shape;10976;p79"/>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9"/>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9"/>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0979" name="Google Shape;10979;p79"/>
          <p:cNvGrpSpPr/>
          <p:nvPr/>
        </p:nvGrpSpPr>
        <p:grpSpPr>
          <a:xfrm>
            <a:off x="4858100" y="1532274"/>
            <a:ext cx="361090" cy="361090"/>
            <a:chOff x="-57970450" y="1903275"/>
            <a:chExt cx="318225" cy="318225"/>
          </a:xfrm>
        </p:grpSpPr>
        <p:sp>
          <p:nvSpPr>
            <p:cNvPr id="10980" name="Google Shape;10980;p79"/>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9"/>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9"/>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9"/>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79"/>
          <p:cNvGrpSpPr/>
          <p:nvPr/>
        </p:nvGrpSpPr>
        <p:grpSpPr>
          <a:xfrm>
            <a:off x="4880000" y="2008231"/>
            <a:ext cx="317290" cy="359303"/>
            <a:chOff x="-57950750" y="2296300"/>
            <a:chExt cx="279625" cy="316650"/>
          </a:xfrm>
        </p:grpSpPr>
        <p:sp>
          <p:nvSpPr>
            <p:cNvPr id="10985" name="Google Shape;10985;p79"/>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9"/>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9"/>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9"/>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79"/>
          <p:cNvGrpSpPr/>
          <p:nvPr/>
        </p:nvGrpSpPr>
        <p:grpSpPr>
          <a:xfrm>
            <a:off x="4858214" y="2459907"/>
            <a:ext cx="360863" cy="360211"/>
            <a:chOff x="-57969675" y="2687750"/>
            <a:chExt cx="318025" cy="317450"/>
          </a:xfrm>
        </p:grpSpPr>
        <p:sp>
          <p:nvSpPr>
            <p:cNvPr id="10990" name="Google Shape;10990;p79"/>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9"/>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9"/>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9"/>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79"/>
          <p:cNvGrpSpPr/>
          <p:nvPr/>
        </p:nvGrpSpPr>
        <p:grpSpPr>
          <a:xfrm>
            <a:off x="7067397" y="1532274"/>
            <a:ext cx="363785" cy="361090"/>
            <a:chOff x="-56012425" y="1903275"/>
            <a:chExt cx="320600" cy="318225"/>
          </a:xfrm>
        </p:grpSpPr>
        <p:sp>
          <p:nvSpPr>
            <p:cNvPr id="10995" name="Google Shape;10995;p79"/>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9"/>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79"/>
          <p:cNvGrpSpPr/>
          <p:nvPr/>
        </p:nvGrpSpPr>
        <p:grpSpPr>
          <a:xfrm>
            <a:off x="7068290" y="2006443"/>
            <a:ext cx="361998" cy="361998"/>
            <a:chOff x="-56010850" y="2294725"/>
            <a:chExt cx="319025" cy="319025"/>
          </a:xfrm>
        </p:grpSpPr>
        <p:sp>
          <p:nvSpPr>
            <p:cNvPr id="10998" name="Google Shape;10998;p79"/>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9"/>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9"/>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9"/>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79"/>
          <p:cNvGrpSpPr/>
          <p:nvPr/>
        </p:nvGrpSpPr>
        <p:grpSpPr>
          <a:xfrm>
            <a:off x="7068305" y="2459027"/>
            <a:ext cx="361969" cy="361090"/>
            <a:chOff x="-56010050" y="2686975"/>
            <a:chExt cx="319000" cy="318225"/>
          </a:xfrm>
        </p:grpSpPr>
        <p:sp>
          <p:nvSpPr>
            <p:cNvPr id="11003" name="Google Shape;11003;p79"/>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9"/>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9"/>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9"/>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79"/>
          <p:cNvGrpSpPr/>
          <p:nvPr/>
        </p:nvGrpSpPr>
        <p:grpSpPr>
          <a:xfrm>
            <a:off x="5753801" y="2911936"/>
            <a:ext cx="361998" cy="361090"/>
            <a:chOff x="-54081175" y="1903275"/>
            <a:chExt cx="319025" cy="318225"/>
          </a:xfrm>
        </p:grpSpPr>
        <p:sp>
          <p:nvSpPr>
            <p:cNvPr id="11008" name="Google Shape;11008;p79"/>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9"/>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79"/>
          <p:cNvGrpSpPr/>
          <p:nvPr/>
        </p:nvGrpSpPr>
        <p:grpSpPr>
          <a:xfrm>
            <a:off x="5776154" y="3365399"/>
            <a:ext cx="317290" cy="360211"/>
            <a:chOff x="-54063050" y="2296300"/>
            <a:chExt cx="279625" cy="317450"/>
          </a:xfrm>
        </p:grpSpPr>
        <p:sp>
          <p:nvSpPr>
            <p:cNvPr id="11011" name="Google Shape;11011;p79"/>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9"/>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9"/>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9"/>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79"/>
          <p:cNvGrpSpPr/>
          <p:nvPr/>
        </p:nvGrpSpPr>
        <p:grpSpPr>
          <a:xfrm>
            <a:off x="5776154" y="3829461"/>
            <a:ext cx="317290" cy="361033"/>
            <a:chOff x="-54061475" y="2685450"/>
            <a:chExt cx="279625" cy="318175"/>
          </a:xfrm>
        </p:grpSpPr>
        <p:sp>
          <p:nvSpPr>
            <p:cNvPr id="11016" name="Google Shape;11016;p79"/>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9"/>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9"/>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9"/>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79"/>
          <p:cNvGrpSpPr/>
          <p:nvPr/>
        </p:nvGrpSpPr>
        <p:grpSpPr>
          <a:xfrm>
            <a:off x="8029690" y="2921780"/>
            <a:ext cx="275278" cy="361969"/>
            <a:chOff x="-52074300" y="1911950"/>
            <a:chExt cx="242600" cy="319000"/>
          </a:xfrm>
        </p:grpSpPr>
        <p:sp>
          <p:nvSpPr>
            <p:cNvPr id="11021" name="Google Shape;11021;p79"/>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9"/>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9"/>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9"/>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79"/>
          <p:cNvGrpSpPr/>
          <p:nvPr/>
        </p:nvGrpSpPr>
        <p:grpSpPr>
          <a:xfrm>
            <a:off x="5287689" y="1533182"/>
            <a:ext cx="361998" cy="361090"/>
            <a:chOff x="-57578225" y="1904075"/>
            <a:chExt cx="319025" cy="318225"/>
          </a:xfrm>
        </p:grpSpPr>
        <p:sp>
          <p:nvSpPr>
            <p:cNvPr id="11026" name="Google Shape;11026;p79"/>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9"/>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9"/>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9"/>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79"/>
          <p:cNvGrpSpPr/>
          <p:nvPr/>
        </p:nvGrpSpPr>
        <p:grpSpPr>
          <a:xfrm>
            <a:off x="5310042" y="2006443"/>
            <a:ext cx="317290" cy="361090"/>
            <a:chOff x="-57558525" y="2294725"/>
            <a:chExt cx="279625" cy="318225"/>
          </a:xfrm>
        </p:grpSpPr>
        <p:sp>
          <p:nvSpPr>
            <p:cNvPr id="11031" name="Google Shape;11031;p79"/>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9"/>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9"/>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9"/>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9"/>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79"/>
          <p:cNvGrpSpPr/>
          <p:nvPr/>
        </p:nvGrpSpPr>
        <p:grpSpPr>
          <a:xfrm>
            <a:off x="5285901" y="2459027"/>
            <a:ext cx="365572" cy="361969"/>
            <a:chOff x="-57579800" y="2686975"/>
            <a:chExt cx="322175" cy="319000"/>
          </a:xfrm>
        </p:grpSpPr>
        <p:sp>
          <p:nvSpPr>
            <p:cNvPr id="11037" name="Google Shape;11037;p79"/>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9"/>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79"/>
          <p:cNvGrpSpPr/>
          <p:nvPr/>
        </p:nvGrpSpPr>
        <p:grpSpPr>
          <a:xfrm>
            <a:off x="7510682" y="2006443"/>
            <a:ext cx="367359" cy="361090"/>
            <a:chOff x="-55620975" y="2294725"/>
            <a:chExt cx="323750" cy="318225"/>
          </a:xfrm>
        </p:grpSpPr>
        <p:sp>
          <p:nvSpPr>
            <p:cNvPr id="11040" name="Google Shape;11040;p79"/>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9"/>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9"/>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9"/>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9"/>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9"/>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79"/>
          <p:cNvGrpSpPr/>
          <p:nvPr/>
        </p:nvGrpSpPr>
        <p:grpSpPr>
          <a:xfrm>
            <a:off x="7512923" y="2458942"/>
            <a:ext cx="362877" cy="361175"/>
            <a:chOff x="-55620175" y="2686900"/>
            <a:chExt cx="319800" cy="318300"/>
          </a:xfrm>
        </p:grpSpPr>
        <p:sp>
          <p:nvSpPr>
            <p:cNvPr id="11047" name="Google Shape;11047;p79"/>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9"/>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9"/>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9"/>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1" name="Google Shape;11051;p79"/>
          <p:cNvGrpSpPr/>
          <p:nvPr/>
        </p:nvGrpSpPr>
        <p:grpSpPr>
          <a:xfrm>
            <a:off x="6198887" y="2911936"/>
            <a:ext cx="361969" cy="361090"/>
            <a:chOff x="-53690500" y="1903275"/>
            <a:chExt cx="319000" cy="318225"/>
          </a:xfrm>
        </p:grpSpPr>
        <p:sp>
          <p:nvSpPr>
            <p:cNvPr id="11052" name="Google Shape;11052;p79"/>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9"/>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9"/>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9"/>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79"/>
          <p:cNvGrpSpPr/>
          <p:nvPr/>
        </p:nvGrpSpPr>
        <p:grpSpPr>
          <a:xfrm>
            <a:off x="6221226" y="3365399"/>
            <a:ext cx="317290" cy="359303"/>
            <a:chOff x="-53670800" y="2296300"/>
            <a:chExt cx="279625" cy="316650"/>
          </a:xfrm>
        </p:grpSpPr>
        <p:sp>
          <p:nvSpPr>
            <p:cNvPr id="11057" name="Google Shape;11057;p79"/>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9"/>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9"/>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9"/>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79"/>
          <p:cNvGrpSpPr/>
          <p:nvPr/>
        </p:nvGrpSpPr>
        <p:grpSpPr>
          <a:xfrm>
            <a:off x="6198887" y="3830738"/>
            <a:ext cx="361969" cy="361544"/>
            <a:chOff x="-53690500" y="2686575"/>
            <a:chExt cx="319000" cy="318625"/>
          </a:xfrm>
        </p:grpSpPr>
        <p:sp>
          <p:nvSpPr>
            <p:cNvPr id="11062" name="Google Shape;11062;p79"/>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9"/>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9"/>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9"/>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79"/>
          <p:cNvGrpSpPr/>
          <p:nvPr/>
        </p:nvGrpSpPr>
        <p:grpSpPr>
          <a:xfrm>
            <a:off x="8008669" y="3373598"/>
            <a:ext cx="317319" cy="360948"/>
            <a:chOff x="-52092425" y="2303525"/>
            <a:chExt cx="279650" cy="318100"/>
          </a:xfrm>
        </p:grpSpPr>
        <p:sp>
          <p:nvSpPr>
            <p:cNvPr id="11067" name="Google Shape;11067;p79"/>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9"/>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9"/>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9"/>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9"/>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79"/>
          <p:cNvGrpSpPr/>
          <p:nvPr/>
        </p:nvGrpSpPr>
        <p:grpSpPr>
          <a:xfrm>
            <a:off x="5727728" y="1534061"/>
            <a:ext cx="363756" cy="361090"/>
            <a:chOff x="-57189125" y="1904850"/>
            <a:chExt cx="320575" cy="318225"/>
          </a:xfrm>
        </p:grpSpPr>
        <p:sp>
          <p:nvSpPr>
            <p:cNvPr id="11073" name="Google Shape;11073;p79"/>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9"/>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9"/>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9"/>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9"/>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79"/>
          <p:cNvGrpSpPr/>
          <p:nvPr/>
        </p:nvGrpSpPr>
        <p:grpSpPr>
          <a:xfrm>
            <a:off x="5728621" y="2028797"/>
            <a:ext cx="361969" cy="316411"/>
            <a:chOff x="-57187550" y="2314425"/>
            <a:chExt cx="319000" cy="278850"/>
          </a:xfrm>
        </p:grpSpPr>
        <p:sp>
          <p:nvSpPr>
            <p:cNvPr id="11079" name="Google Shape;11079;p79"/>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9"/>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9"/>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9"/>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79"/>
          <p:cNvGrpSpPr/>
          <p:nvPr/>
        </p:nvGrpSpPr>
        <p:grpSpPr>
          <a:xfrm>
            <a:off x="5745585" y="2458346"/>
            <a:ext cx="328042" cy="361771"/>
            <a:chOff x="-57172600" y="2686375"/>
            <a:chExt cx="289100" cy="318825"/>
          </a:xfrm>
        </p:grpSpPr>
        <p:sp>
          <p:nvSpPr>
            <p:cNvPr id="11084" name="Google Shape;11084;p79"/>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9"/>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79"/>
          <p:cNvGrpSpPr/>
          <p:nvPr/>
        </p:nvGrpSpPr>
        <p:grpSpPr>
          <a:xfrm>
            <a:off x="7958434" y="1532274"/>
            <a:ext cx="361090" cy="359303"/>
            <a:chOff x="-55225575" y="1903275"/>
            <a:chExt cx="318225" cy="316650"/>
          </a:xfrm>
        </p:grpSpPr>
        <p:sp>
          <p:nvSpPr>
            <p:cNvPr id="11087" name="Google Shape;11087;p79"/>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9"/>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9"/>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9"/>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9"/>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79"/>
          <p:cNvGrpSpPr/>
          <p:nvPr/>
        </p:nvGrpSpPr>
        <p:grpSpPr>
          <a:xfrm>
            <a:off x="7969611" y="2008231"/>
            <a:ext cx="338736" cy="359303"/>
            <a:chOff x="-55217700" y="2296300"/>
            <a:chExt cx="298525" cy="316650"/>
          </a:xfrm>
        </p:grpSpPr>
        <p:sp>
          <p:nvSpPr>
            <p:cNvPr id="11093" name="Google Shape;11093;p79"/>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9"/>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9"/>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9"/>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79"/>
          <p:cNvGrpSpPr/>
          <p:nvPr/>
        </p:nvGrpSpPr>
        <p:grpSpPr>
          <a:xfrm>
            <a:off x="7957541" y="2460814"/>
            <a:ext cx="362877" cy="359303"/>
            <a:chOff x="-55229525" y="2688550"/>
            <a:chExt cx="319800" cy="316650"/>
          </a:xfrm>
        </p:grpSpPr>
        <p:sp>
          <p:nvSpPr>
            <p:cNvPr id="11098" name="Google Shape;11098;p79"/>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9"/>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9"/>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9"/>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2" name="Google Shape;11102;p79"/>
          <p:cNvGrpSpPr/>
          <p:nvPr/>
        </p:nvGrpSpPr>
        <p:grpSpPr>
          <a:xfrm>
            <a:off x="6653760" y="2911936"/>
            <a:ext cx="338765" cy="361090"/>
            <a:chOff x="-53288825" y="1903275"/>
            <a:chExt cx="298550" cy="318225"/>
          </a:xfrm>
        </p:grpSpPr>
        <p:sp>
          <p:nvSpPr>
            <p:cNvPr id="11103" name="Google Shape;11103;p79"/>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9"/>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9"/>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79"/>
          <p:cNvGrpSpPr/>
          <p:nvPr/>
        </p:nvGrpSpPr>
        <p:grpSpPr>
          <a:xfrm>
            <a:off x="6642143" y="3363612"/>
            <a:ext cx="361998" cy="361090"/>
            <a:chOff x="-53299850" y="2294725"/>
            <a:chExt cx="319025" cy="318225"/>
          </a:xfrm>
        </p:grpSpPr>
        <p:sp>
          <p:nvSpPr>
            <p:cNvPr id="11107" name="Google Shape;11107;p79"/>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9"/>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79"/>
          <p:cNvGrpSpPr/>
          <p:nvPr/>
        </p:nvGrpSpPr>
        <p:grpSpPr>
          <a:xfrm>
            <a:off x="6664936" y="3832071"/>
            <a:ext cx="316411" cy="360211"/>
            <a:chOff x="-53278575" y="2687750"/>
            <a:chExt cx="278850" cy="317450"/>
          </a:xfrm>
        </p:grpSpPr>
        <p:sp>
          <p:nvSpPr>
            <p:cNvPr id="11110" name="Google Shape;11110;p79"/>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9"/>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9"/>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9"/>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79"/>
          <p:cNvGrpSpPr/>
          <p:nvPr/>
        </p:nvGrpSpPr>
        <p:grpSpPr>
          <a:xfrm>
            <a:off x="7986330" y="3831759"/>
            <a:ext cx="361998" cy="362310"/>
            <a:chOff x="-52101875" y="2687475"/>
            <a:chExt cx="319025" cy="319300"/>
          </a:xfrm>
        </p:grpSpPr>
        <p:sp>
          <p:nvSpPr>
            <p:cNvPr id="11115" name="Google Shape;11115;p79"/>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9"/>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9"/>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9"/>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9" name="Google Shape;11119;p79"/>
          <p:cNvGrpSpPr/>
          <p:nvPr/>
        </p:nvGrpSpPr>
        <p:grpSpPr>
          <a:xfrm>
            <a:off x="6201079" y="1533182"/>
            <a:ext cx="317290" cy="361090"/>
            <a:chOff x="-56774050" y="1904075"/>
            <a:chExt cx="279625" cy="318225"/>
          </a:xfrm>
        </p:grpSpPr>
        <p:sp>
          <p:nvSpPr>
            <p:cNvPr id="11120" name="Google Shape;11120;p79"/>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9"/>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79"/>
          <p:cNvGrpSpPr/>
          <p:nvPr/>
        </p:nvGrpSpPr>
        <p:grpSpPr>
          <a:xfrm>
            <a:off x="6201079" y="2006443"/>
            <a:ext cx="317290" cy="361090"/>
            <a:chOff x="-56774850" y="2294725"/>
            <a:chExt cx="279625" cy="318225"/>
          </a:xfrm>
        </p:grpSpPr>
        <p:sp>
          <p:nvSpPr>
            <p:cNvPr id="11123" name="Google Shape;11123;p79"/>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9"/>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9"/>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6" name="Google Shape;11126;p79"/>
          <p:cNvGrpSpPr/>
          <p:nvPr/>
        </p:nvGrpSpPr>
        <p:grpSpPr>
          <a:xfrm>
            <a:off x="6222086" y="2459027"/>
            <a:ext cx="275278" cy="360182"/>
            <a:chOff x="-56756725" y="2686975"/>
            <a:chExt cx="242600" cy="317425"/>
          </a:xfrm>
        </p:grpSpPr>
        <p:sp>
          <p:nvSpPr>
            <p:cNvPr id="11127" name="Google Shape;11127;p79"/>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9"/>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9"/>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79"/>
          <p:cNvGrpSpPr/>
          <p:nvPr/>
        </p:nvGrpSpPr>
        <p:grpSpPr>
          <a:xfrm>
            <a:off x="4870518" y="2911936"/>
            <a:ext cx="337346" cy="361998"/>
            <a:chOff x="-54826975" y="1903275"/>
            <a:chExt cx="297300" cy="319025"/>
          </a:xfrm>
        </p:grpSpPr>
        <p:sp>
          <p:nvSpPr>
            <p:cNvPr id="11131" name="Google Shape;11131;p79"/>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9"/>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9"/>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79"/>
          <p:cNvGrpSpPr/>
          <p:nvPr/>
        </p:nvGrpSpPr>
        <p:grpSpPr>
          <a:xfrm>
            <a:off x="4858206" y="3365399"/>
            <a:ext cx="361969" cy="359274"/>
            <a:chOff x="-54836500" y="2296300"/>
            <a:chExt cx="319000" cy="316625"/>
          </a:xfrm>
        </p:grpSpPr>
        <p:sp>
          <p:nvSpPr>
            <p:cNvPr id="11135" name="Google Shape;11135;p79"/>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9"/>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9"/>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9"/>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79"/>
          <p:cNvGrpSpPr/>
          <p:nvPr/>
        </p:nvGrpSpPr>
        <p:grpSpPr>
          <a:xfrm>
            <a:off x="4879652" y="3832071"/>
            <a:ext cx="319078" cy="361090"/>
            <a:chOff x="-54817600" y="2687750"/>
            <a:chExt cx="281200" cy="318225"/>
          </a:xfrm>
        </p:grpSpPr>
        <p:sp>
          <p:nvSpPr>
            <p:cNvPr id="11140" name="Google Shape;11140;p79"/>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9"/>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9"/>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9"/>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79"/>
          <p:cNvGrpSpPr/>
          <p:nvPr/>
        </p:nvGrpSpPr>
        <p:grpSpPr>
          <a:xfrm>
            <a:off x="7110476" y="2911936"/>
            <a:ext cx="317290" cy="359303"/>
            <a:chOff x="-52887125" y="1903275"/>
            <a:chExt cx="279625" cy="316650"/>
          </a:xfrm>
        </p:grpSpPr>
        <p:sp>
          <p:nvSpPr>
            <p:cNvPr id="11145" name="Google Shape;11145;p79"/>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9"/>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79"/>
          <p:cNvGrpSpPr/>
          <p:nvPr/>
        </p:nvGrpSpPr>
        <p:grpSpPr>
          <a:xfrm>
            <a:off x="7089030" y="3362733"/>
            <a:ext cx="360182" cy="361969"/>
            <a:chOff x="-52906025" y="2293950"/>
            <a:chExt cx="317425" cy="319000"/>
          </a:xfrm>
        </p:grpSpPr>
        <p:sp>
          <p:nvSpPr>
            <p:cNvPr id="11148" name="Google Shape;11148;p79"/>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9"/>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9"/>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79"/>
          <p:cNvGrpSpPr/>
          <p:nvPr/>
        </p:nvGrpSpPr>
        <p:grpSpPr>
          <a:xfrm>
            <a:off x="7110476" y="3831192"/>
            <a:ext cx="317290" cy="361090"/>
            <a:chOff x="-52887125" y="2686975"/>
            <a:chExt cx="279625" cy="318225"/>
          </a:xfrm>
        </p:grpSpPr>
        <p:sp>
          <p:nvSpPr>
            <p:cNvPr id="11152" name="Google Shape;11152;p79"/>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9"/>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9"/>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9"/>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6" name="Google Shape;11156;p79"/>
          <p:cNvGrpSpPr/>
          <p:nvPr/>
        </p:nvGrpSpPr>
        <p:grpSpPr>
          <a:xfrm>
            <a:off x="6220848" y="4290810"/>
            <a:ext cx="318170" cy="359303"/>
            <a:chOff x="-51722225" y="1915100"/>
            <a:chExt cx="280400" cy="316650"/>
          </a:xfrm>
        </p:grpSpPr>
        <p:sp>
          <p:nvSpPr>
            <p:cNvPr id="11157" name="Google Shape;11157;p79"/>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9"/>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9"/>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9"/>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1" name="Google Shape;11161;p79"/>
          <p:cNvGrpSpPr/>
          <p:nvPr/>
        </p:nvGrpSpPr>
        <p:grpSpPr>
          <a:xfrm>
            <a:off x="6616678" y="1531508"/>
            <a:ext cx="370905" cy="360976"/>
            <a:chOff x="-56407800" y="1902600"/>
            <a:chExt cx="326875" cy="318125"/>
          </a:xfrm>
        </p:grpSpPr>
        <p:sp>
          <p:nvSpPr>
            <p:cNvPr id="11162" name="Google Shape;11162;p79"/>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9"/>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9"/>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79"/>
          <p:cNvGrpSpPr/>
          <p:nvPr/>
        </p:nvGrpSpPr>
        <p:grpSpPr>
          <a:xfrm>
            <a:off x="6622479" y="2018074"/>
            <a:ext cx="359303" cy="338736"/>
            <a:chOff x="-56401500" y="2304975"/>
            <a:chExt cx="316650" cy="298525"/>
          </a:xfrm>
        </p:grpSpPr>
        <p:sp>
          <p:nvSpPr>
            <p:cNvPr id="11166" name="Google Shape;11166;p79"/>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9"/>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9"/>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9"/>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0" name="Google Shape;11170;p79"/>
          <p:cNvGrpSpPr/>
          <p:nvPr/>
        </p:nvGrpSpPr>
        <p:grpSpPr>
          <a:xfrm>
            <a:off x="5328863" y="2910149"/>
            <a:ext cx="319985" cy="361090"/>
            <a:chOff x="-54426150" y="1901700"/>
            <a:chExt cx="282000" cy="318225"/>
          </a:xfrm>
        </p:grpSpPr>
        <p:sp>
          <p:nvSpPr>
            <p:cNvPr id="11171" name="Google Shape;11171;p79"/>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9"/>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9"/>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9"/>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5" name="Google Shape;11175;p79"/>
          <p:cNvGrpSpPr/>
          <p:nvPr/>
        </p:nvGrpSpPr>
        <p:grpSpPr>
          <a:xfrm>
            <a:off x="5328863" y="3363612"/>
            <a:ext cx="319985" cy="361998"/>
            <a:chOff x="-54426150" y="2294725"/>
            <a:chExt cx="282000" cy="319025"/>
          </a:xfrm>
        </p:grpSpPr>
        <p:sp>
          <p:nvSpPr>
            <p:cNvPr id="11176" name="Google Shape;11176;p79"/>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9"/>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9"/>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9"/>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9"/>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79"/>
          <p:cNvGrpSpPr/>
          <p:nvPr/>
        </p:nvGrpSpPr>
        <p:grpSpPr>
          <a:xfrm>
            <a:off x="5327076" y="3831192"/>
            <a:ext cx="323560" cy="361969"/>
            <a:chOff x="-54427725" y="2686975"/>
            <a:chExt cx="285150" cy="319000"/>
          </a:xfrm>
        </p:grpSpPr>
        <p:sp>
          <p:nvSpPr>
            <p:cNvPr id="11182" name="Google Shape;11182;p79"/>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9"/>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9"/>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9"/>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9"/>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79"/>
          <p:cNvGrpSpPr/>
          <p:nvPr/>
        </p:nvGrpSpPr>
        <p:grpSpPr>
          <a:xfrm>
            <a:off x="7533634" y="2912163"/>
            <a:ext cx="359303" cy="359984"/>
            <a:chOff x="-52513800" y="1903475"/>
            <a:chExt cx="316650" cy="317250"/>
          </a:xfrm>
        </p:grpSpPr>
        <p:sp>
          <p:nvSpPr>
            <p:cNvPr id="11188" name="Google Shape;11188;p79"/>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9"/>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79"/>
          <p:cNvGrpSpPr/>
          <p:nvPr/>
        </p:nvGrpSpPr>
        <p:grpSpPr>
          <a:xfrm>
            <a:off x="7543464" y="3364520"/>
            <a:ext cx="339644" cy="360182"/>
            <a:chOff x="-52505925" y="2295525"/>
            <a:chExt cx="299325" cy="317425"/>
          </a:xfrm>
        </p:grpSpPr>
        <p:sp>
          <p:nvSpPr>
            <p:cNvPr id="11191" name="Google Shape;11191;p79"/>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9"/>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9"/>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9"/>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79"/>
          <p:cNvGrpSpPr/>
          <p:nvPr/>
        </p:nvGrpSpPr>
        <p:grpSpPr>
          <a:xfrm>
            <a:off x="7554641" y="3831192"/>
            <a:ext cx="317290" cy="361090"/>
            <a:chOff x="-52494100" y="2686975"/>
            <a:chExt cx="279625" cy="318225"/>
          </a:xfrm>
        </p:grpSpPr>
        <p:sp>
          <p:nvSpPr>
            <p:cNvPr id="11196" name="Google Shape;11196;p79"/>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9"/>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9"/>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9"/>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79"/>
          <p:cNvGrpSpPr/>
          <p:nvPr/>
        </p:nvGrpSpPr>
        <p:grpSpPr>
          <a:xfrm>
            <a:off x="6665412" y="4292135"/>
            <a:ext cx="315503" cy="361090"/>
            <a:chOff x="-51708850" y="2305750"/>
            <a:chExt cx="278050" cy="318225"/>
          </a:xfrm>
        </p:grpSpPr>
        <p:sp>
          <p:nvSpPr>
            <p:cNvPr id="11201" name="Google Shape;11201;p79"/>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9"/>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9"/>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9"/>
          <p:cNvGrpSpPr/>
          <p:nvPr/>
        </p:nvGrpSpPr>
        <p:grpSpPr>
          <a:xfrm>
            <a:off x="7536807" y="1533922"/>
            <a:ext cx="319089" cy="362073"/>
            <a:chOff x="1044400" y="2917425"/>
            <a:chExt cx="248125" cy="281550"/>
          </a:xfrm>
        </p:grpSpPr>
        <p:sp>
          <p:nvSpPr>
            <p:cNvPr id="11205" name="Google Shape;11205;p79"/>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9"/>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9"/>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9"/>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9"/>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1210" name="Google Shape;11210;p79"/>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1211" name="Google Shape;11211;p79"/>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1212" name="Google Shape;11212;p79"/>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9"/>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4" name="Google Shape;11214;p79"/>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218"/>
        <p:cNvGrpSpPr/>
        <p:nvPr/>
      </p:nvGrpSpPr>
      <p:grpSpPr>
        <a:xfrm>
          <a:off x="0" y="0"/>
          <a:ext cx="0" cy="0"/>
          <a:chOff x="0" y="0"/>
          <a:chExt cx="0" cy="0"/>
        </a:xfrm>
      </p:grpSpPr>
      <p:sp>
        <p:nvSpPr>
          <p:cNvPr id="11219" name="Google Shape;11219;p8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220" name="Google Shape;11220;p8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221" name="Google Shape;11221;p80"/>
          <p:cNvGrpSpPr/>
          <p:nvPr/>
        </p:nvGrpSpPr>
        <p:grpSpPr>
          <a:xfrm>
            <a:off x="889109" y="1531603"/>
            <a:ext cx="278288" cy="357036"/>
            <a:chOff x="-50489600" y="1947400"/>
            <a:chExt cx="233150" cy="299125"/>
          </a:xfrm>
        </p:grpSpPr>
        <p:sp>
          <p:nvSpPr>
            <p:cNvPr id="11222" name="Google Shape;11222;p80"/>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0"/>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80"/>
          <p:cNvGrpSpPr/>
          <p:nvPr/>
        </p:nvGrpSpPr>
        <p:grpSpPr>
          <a:xfrm>
            <a:off x="849616" y="1986560"/>
            <a:ext cx="357274" cy="358199"/>
            <a:chOff x="-50523475" y="2316000"/>
            <a:chExt cx="299325" cy="300100"/>
          </a:xfrm>
        </p:grpSpPr>
        <p:sp>
          <p:nvSpPr>
            <p:cNvPr id="11225" name="Google Shape;11225;p80"/>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0"/>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7" name="Google Shape;11227;p80"/>
          <p:cNvGrpSpPr/>
          <p:nvPr/>
        </p:nvGrpSpPr>
        <p:grpSpPr>
          <a:xfrm>
            <a:off x="848213" y="2435869"/>
            <a:ext cx="360079" cy="357304"/>
            <a:chOff x="-50524250" y="2686150"/>
            <a:chExt cx="301675" cy="299350"/>
          </a:xfrm>
        </p:grpSpPr>
        <p:sp>
          <p:nvSpPr>
            <p:cNvPr id="11228" name="Google Shape;11228;p80"/>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0"/>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0"/>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0"/>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0"/>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0"/>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4" name="Google Shape;11234;p80"/>
          <p:cNvGrpSpPr/>
          <p:nvPr/>
        </p:nvGrpSpPr>
        <p:grpSpPr>
          <a:xfrm>
            <a:off x="3070976" y="1561682"/>
            <a:ext cx="358199" cy="359154"/>
            <a:chOff x="-48633950" y="1972600"/>
            <a:chExt cx="300100" cy="300900"/>
          </a:xfrm>
        </p:grpSpPr>
        <p:sp>
          <p:nvSpPr>
            <p:cNvPr id="11235" name="Google Shape;11235;p80"/>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0"/>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80"/>
          <p:cNvGrpSpPr/>
          <p:nvPr/>
        </p:nvGrpSpPr>
        <p:grpSpPr>
          <a:xfrm>
            <a:off x="3070499" y="2017593"/>
            <a:ext cx="359154" cy="361004"/>
            <a:chOff x="-48634750" y="2342000"/>
            <a:chExt cx="300900" cy="302450"/>
          </a:xfrm>
        </p:grpSpPr>
        <p:sp>
          <p:nvSpPr>
            <p:cNvPr id="11238" name="Google Shape;11238;p80"/>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0"/>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0"/>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0"/>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0"/>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0"/>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0"/>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0"/>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80"/>
          <p:cNvGrpSpPr/>
          <p:nvPr/>
        </p:nvGrpSpPr>
        <p:grpSpPr>
          <a:xfrm>
            <a:off x="3071439" y="2465977"/>
            <a:ext cx="357274" cy="357274"/>
            <a:chOff x="-48633175" y="2711375"/>
            <a:chExt cx="299325" cy="299325"/>
          </a:xfrm>
        </p:grpSpPr>
        <p:sp>
          <p:nvSpPr>
            <p:cNvPr id="11247" name="Google Shape;11247;p80"/>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0"/>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80"/>
          <p:cNvGrpSpPr/>
          <p:nvPr/>
        </p:nvGrpSpPr>
        <p:grpSpPr>
          <a:xfrm>
            <a:off x="1757928" y="2917929"/>
            <a:ext cx="314006" cy="358229"/>
            <a:chOff x="-46753100" y="1965500"/>
            <a:chExt cx="263075" cy="300125"/>
          </a:xfrm>
        </p:grpSpPr>
        <p:sp>
          <p:nvSpPr>
            <p:cNvPr id="11250" name="Google Shape;11250;p80"/>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0"/>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80"/>
          <p:cNvGrpSpPr/>
          <p:nvPr/>
        </p:nvGrpSpPr>
        <p:grpSpPr>
          <a:xfrm>
            <a:off x="1735354" y="3385142"/>
            <a:ext cx="359154" cy="315916"/>
            <a:chOff x="-46772025" y="2350650"/>
            <a:chExt cx="300900" cy="264675"/>
          </a:xfrm>
        </p:grpSpPr>
        <p:sp>
          <p:nvSpPr>
            <p:cNvPr id="11253" name="Google Shape;11253;p80"/>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0"/>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80"/>
          <p:cNvGrpSpPr/>
          <p:nvPr/>
        </p:nvGrpSpPr>
        <p:grpSpPr>
          <a:xfrm>
            <a:off x="1735354" y="3819420"/>
            <a:ext cx="359154" cy="359154"/>
            <a:chOff x="-46772025" y="2701925"/>
            <a:chExt cx="300900" cy="300900"/>
          </a:xfrm>
        </p:grpSpPr>
        <p:sp>
          <p:nvSpPr>
            <p:cNvPr id="11256" name="Google Shape;11256;p80"/>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0"/>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8" name="Google Shape;11258;p80"/>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9" name="Google Shape;11259;p80"/>
          <p:cNvGrpSpPr/>
          <p:nvPr/>
        </p:nvGrpSpPr>
        <p:grpSpPr>
          <a:xfrm>
            <a:off x="1293035" y="1532528"/>
            <a:ext cx="358199" cy="359154"/>
            <a:chOff x="-50154075" y="1948175"/>
            <a:chExt cx="300100" cy="300900"/>
          </a:xfrm>
        </p:grpSpPr>
        <p:sp>
          <p:nvSpPr>
            <p:cNvPr id="11260" name="Google Shape;11260;p80"/>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0"/>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80"/>
          <p:cNvGrpSpPr/>
          <p:nvPr/>
        </p:nvGrpSpPr>
        <p:grpSpPr>
          <a:xfrm>
            <a:off x="1293035" y="1987485"/>
            <a:ext cx="358199" cy="358229"/>
            <a:chOff x="-50154850" y="2316775"/>
            <a:chExt cx="300100" cy="300125"/>
          </a:xfrm>
        </p:grpSpPr>
        <p:sp>
          <p:nvSpPr>
            <p:cNvPr id="11263" name="Google Shape;11263;p80"/>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0"/>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80"/>
          <p:cNvGrpSpPr/>
          <p:nvPr/>
        </p:nvGrpSpPr>
        <p:grpSpPr>
          <a:xfrm>
            <a:off x="1288813" y="2434496"/>
            <a:ext cx="366644" cy="356558"/>
            <a:chOff x="-50158000" y="2685000"/>
            <a:chExt cx="307175" cy="298725"/>
          </a:xfrm>
        </p:grpSpPr>
        <p:sp>
          <p:nvSpPr>
            <p:cNvPr id="11266" name="Google Shape;11266;p80"/>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0"/>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80"/>
          <p:cNvGrpSpPr/>
          <p:nvPr/>
        </p:nvGrpSpPr>
        <p:grpSpPr>
          <a:xfrm>
            <a:off x="3521599" y="1562607"/>
            <a:ext cx="361004" cy="358229"/>
            <a:chOff x="-48266125" y="1973375"/>
            <a:chExt cx="302450" cy="300125"/>
          </a:xfrm>
        </p:grpSpPr>
        <p:sp>
          <p:nvSpPr>
            <p:cNvPr id="11269" name="Google Shape;11269;p80"/>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0"/>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0"/>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0"/>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0"/>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0"/>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80"/>
          <p:cNvGrpSpPr/>
          <p:nvPr/>
        </p:nvGrpSpPr>
        <p:grpSpPr>
          <a:xfrm>
            <a:off x="3548844" y="2018369"/>
            <a:ext cx="306516" cy="358349"/>
            <a:chOff x="-48237000" y="2342650"/>
            <a:chExt cx="256800" cy="300225"/>
          </a:xfrm>
        </p:grpSpPr>
        <p:sp>
          <p:nvSpPr>
            <p:cNvPr id="11276" name="Google Shape;11276;p80"/>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0"/>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0"/>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9" name="Google Shape;11279;p80"/>
          <p:cNvGrpSpPr/>
          <p:nvPr/>
        </p:nvGrpSpPr>
        <p:grpSpPr>
          <a:xfrm>
            <a:off x="2180338" y="2918646"/>
            <a:ext cx="361034" cy="355633"/>
            <a:chOff x="-46404975" y="1966100"/>
            <a:chExt cx="302475" cy="297950"/>
          </a:xfrm>
        </p:grpSpPr>
        <p:sp>
          <p:nvSpPr>
            <p:cNvPr id="11280" name="Google Shape;11280;p80"/>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0"/>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0"/>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0"/>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0"/>
          <p:cNvGrpSpPr/>
          <p:nvPr/>
        </p:nvGrpSpPr>
        <p:grpSpPr>
          <a:xfrm>
            <a:off x="2181740" y="3364463"/>
            <a:ext cx="358229" cy="358199"/>
            <a:chOff x="-46401050" y="2333325"/>
            <a:chExt cx="300125" cy="300100"/>
          </a:xfrm>
        </p:grpSpPr>
        <p:sp>
          <p:nvSpPr>
            <p:cNvPr id="11285" name="Google Shape;11285;p80"/>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0"/>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0"/>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0"/>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9" name="Google Shape;11289;p80"/>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0" name="Google Shape;11290;p80"/>
          <p:cNvGrpSpPr/>
          <p:nvPr/>
        </p:nvGrpSpPr>
        <p:grpSpPr>
          <a:xfrm>
            <a:off x="3961830" y="3374818"/>
            <a:ext cx="359154" cy="359124"/>
            <a:chOff x="-44914800" y="2342000"/>
            <a:chExt cx="300900" cy="300875"/>
          </a:xfrm>
        </p:grpSpPr>
        <p:sp>
          <p:nvSpPr>
            <p:cNvPr id="11291" name="Google Shape;11291;p80"/>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0"/>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0"/>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4" name="Google Shape;11294;p80"/>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5" name="Google Shape;11295;p80"/>
          <p:cNvGrpSpPr/>
          <p:nvPr/>
        </p:nvGrpSpPr>
        <p:grpSpPr>
          <a:xfrm>
            <a:off x="1735816" y="1987336"/>
            <a:ext cx="359154" cy="357424"/>
            <a:chOff x="-49786250" y="2316650"/>
            <a:chExt cx="300900" cy="299450"/>
          </a:xfrm>
        </p:grpSpPr>
        <p:sp>
          <p:nvSpPr>
            <p:cNvPr id="11296" name="Google Shape;11296;p80"/>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0"/>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0"/>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0"/>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0"/>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0"/>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0"/>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3" name="Google Shape;11303;p80"/>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0"/>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5" name="Google Shape;11305;p80"/>
          <p:cNvGrpSpPr/>
          <p:nvPr/>
        </p:nvGrpSpPr>
        <p:grpSpPr>
          <a:xfrm>
            <a:off x="4033144" y="2017593"/>
            <a:ext cx="230365" cy="359124"/>
            <a:chOff x="-47842400" y="2342000"/>
            <a:chExt cx="193000" cy="300875"/>
          </a:xfrm>
        </p:grpSpPr>
        <p:sp>
          <p:nvSpPr>
            <p:cNvPr id="11306" name="Google Shape;11306;p80"/>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0"/>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0"/>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80"/>
          <p:cNvGrpSpPr/>
          <p:nvPr/>
        </p:nvGrpSpPr>
        <p:grpSpPr>
          <a:xfrm>
            <a:off x="3969212" y="2465052"/>
            <a:ext cx="358229" cy="359154"/>
            <a:chOff x="-47896750" y="2710600"/>
            <a:chExt cx="300125" cy="300900"/>
          </a:xfrm>
        </p:grpSpPr>
        <p:sp>
          <p:nvSpPr>
            <p:cNvPr id="11310" name="Google Shape;11310;p80"/>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0"/>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0"/>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0"/>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80"/>
          <p:cNvGrpSpPr/>
          <p:nvPr/>
        </p:nvGrpSpPr>
        <p:grpSpPr>
          <a:xfrm>
            <a:off x="2624852" y="2938609"/>
            <a:ext cx="359154" cy="314991"/>
            <a:chOff x="-46033225" y="1982825"/>
            <a:chExt cx="300900" cy="263900"/>
          </a:xfrm>
        </p:grpSpPr>
        <p:sp>
          <p:nvSpPr>
            <p:cNvPr id="11315" name="Google Shape;11315;p80"/>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0"/>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0"/>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80"/>
          <p:cNvGrpSpPr/>
          <p:nvPr/>
        </p:nvGrpSpPr>
        <p:grpSpPr>
          <a:xfrm>
            <a:off x="2621569" y="3365866"/>
            <a:ext cx="365719" cy="326151"/>
            <a:chOff x="-46034000" y="2334500"/>
            <a:chExt cx="306400" cy="273250"/>
          </a:xfrm>
        </p:grpSpPr>
        <p:sp>
          <p:nvSpPr>
            <p:cNvPr id="11319" name="Google Shape;11319;p80"/>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0"/>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0"/>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80"/>
          <p:cNvGrpSpPr/>
          <p:nvPr/>
        </p:nvGrpSpPr>
        <p:grpSpPr>
          <a:xfrm>
            <a:off x="2667627" y="3820255"/>
            <a:ext cx="273603" cy="356439"/>
            <a:chOff x="-45998575" y="2702625"/>
            <a:chExt cx="229225" cy="298625"/>
          </a:xfrm>
        </p:grpSpPr>
        <p:sp>
          <p:nvSpPr>
            <p:cNvPr id="11323" name="Google Shape;11323;p80"/>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0"/>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0"/>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0"/>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0"/>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0"/>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0"/>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0" name="Google Shape;11330;p80"/>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0"/>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0"/>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0"/>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0"/>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5" name="Google Shape;11335;p80"/>
          <p:cNvGrpSpPr/>
          <p:nvPr/>
        </p:nvGrpSpPr>
        <p:grpSpPr>
          <a:xfrm>
            <a:off x="2203197" y="2434019"/>
            <a:ext cx="314961" cy="361034"/>
            <a:chOff x="-49398750" y="2684600"/>
            <a:chExt cx="263875" cy="302475"/>
          </a:xfrm>
        </p:grpSpPr>
        <p:sp>
          <p:nvSpPr>
            <p:cNvPr id="11336" name="Google Shape;11336;p80"/>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0"/>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0"/>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9" name="Google Shape;11339;p80"/>
          <p:cNvGrpSpPr/>
          <p:nvPr/>
        </p:nvGrpSpPr>
        <p:grpSpPr>
          <a:xfrm>
            <a:off x="873121" y="2928284"/>
            <a:ext cx="314006" cy="359154"/>
            <a:chOff x="-47509225" y="1974175"/>
            <a:chExt cx="263075" cy="300900"/>
          </a:xfrm>
        </p:grpSpPr>
        <p:sp>
          <p:nvSpPr>
            <p:cNvPr id="11340" name="Google Shape;11340;p80"/>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0"/>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0"/>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0"/>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0"/>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80"/>
          <p:cNvGrpSpPr/>
          <p:nvPr/>
        </p:nvGrpSpPr>
        <p:grpSpPr>
          <a:xfrm>
            <a:off x="849622" y="3374818"/>
            <a:ext cx="361004" cy="357961"/>
            <a:chOff x="-47529700" y="2342000"/>
            <a:chExt cx="302450" cy="299900"/>
          </a:xfrm>
        </p:grpSpPr>
        <p:sp>
          <p:nvSpPr>
            <p:cNvPr id="11346" name="Google Shape;11346;p80"/>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0"/>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80"/>
          <p:cNvGrpSpPr/>
          <p:nvPr/>
        </p:nvGrpSpPr>
        <p:grpSpPr>
          <a:xfrm>
            <a:off x="851025" y="3873967"/>
            <a:ext cx="358199" cy="272648"/>
            <a:chOff x="-47527350" y="2747625"/>
            <a:chExt cx="300100" cy="228425"/>
          </a:xfrm>
        </p:grpSpPr>
        <p:sp>
          <p:nvSpPr>
            <p:cNvPr id="11349" name="Google Shape;11349;p80"/>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0"/>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0"/>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0"/>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0"/>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0"/>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5" name="Google Shape;11355;p80"/>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6" name="Google Shape;11356;p80"/>
          <p:cNvGrpSpPr/>
          <p:nvPr/>
        </p:nvGrpSpPr>
        <p:grpSpPr>
          <a:xfrm>
            <a:off x="3073924" y="3387022"/>
            <a:ext cx="358229" cy="314961"/>
            <a:chOff x="-45664625" y="2352225"/>
            <a:chExt cx="300125" cy="263875"/>
          </a:xfrm>
        </p:grpSpPr>
        <p:sp>
          <p:nvSpPr>
            <p:cNvPr id="11357" name="Google Shape;11357;p80"/>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0"/>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0"/>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0"/>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0"/>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0"/>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0"/>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80"/>
          <p:cNvGrpSpPr/>
          <p:nvPr/>
        </p:nvGrpSpPr>
        <p:grpSpPr>
          <a:xfrm>
            <a:off x="3073103" y="3821001"/>
            <a:ext cx="359870" cy="357573"/>
            <a:chOff x="-45665400" y="2703250"/>
            <a:chExt cx="301500" cy="299575"/>
          </a:xfrm>
        </p:grpSpPr>
        <p:sp>
          <p:nvSpPr>
            <p:cNvPr id="11365" name="Google Shape;11365;p80"/>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0"/>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0"/>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0"/>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80"/>
          <p:cNvGrpSpPr/>
          <p:nvPr/>
        </p:nvGrpSpPr>
        <p:grpSpPr>
          <a:xfrm>
            <a:off x="2174760" y="4261937"/>
            <a:ext cx="359154" cy="360109"/>
            <a:chOff x="-44528075" y="1982825"/>
            <a:chExt cx="300900" cy="301700"/>
          </a:xfrm>
        </p:grpSpPr>
        <p:sp>
          <p:nvSpPr>
            <p:cNvPr id="11370" name="Google Shape;11370;p80"/>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0"/>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0"/>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0"/>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0"/>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0"/>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0"/>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7" name="Google Shape;11377;p80"/>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8" name="Google Shape;11378;p80"/>
          <p:cNvGrpSpPr/>
          <p:nvPr/>
        </p:nvGrpSpPr>
        <p:grpSpPr>
          <a:xfrm>
            <a:off x="2625923" y="1987485"/>
            <a:ext cx="358199" cy="358229"/>
            <a:chOff x="-49048250" y="2316775"/>
            <a:chExt cx="300100" cy="300125"/>
          </a:xfrm>
        </p:grpSpPr>
        <p:sp>
          <p:nvSpPr>
            <p:cNvPr id="11379" name="Google Shape;11379;p80"/>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0"/>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0"/>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0"/>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3" name="Google Shape;11383;p80"/>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4" name="Google Shape;11384;p80"/>
          <p:cNvGrpSpPr/>
          <p:nvPr/>
        </p:nvGrpSpPr>
        <p:grpSpPr>
          <a:xfrm>
            <a:off x="1290494" y="2928284"/>
            <a:ext cx="360109" cy="358199"/>
            <a:chOff x="-47160325" y="1974175"/>
            <a:chExt cx="301700" cy="300100"/>
          </a:xfrm>
        </p:grpSpPr>
        <p:sp>
          <p:nvSpPr>
            <p:cNvPr id="11385" name="Google Shape;11385;p80"/>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0"/>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80"/>
          <p:cNvGrpSpPr/>
          <p:nvPr/>
        </p:nvGrpSpPr>
        <p:grpSpPr>
          <a:xfrm>
            <a:off x="1290971" y="3374818"/>
            <a:ext cx="359154" cy="359124"/>
            <a:chOff x="-47159525" y="2342000"/>
            <a:chExt cx="300900" cy="300875"/>
          </a:xfrm>
        </p:grpSpPr>
        <p:sp>
          <p:nvSpPr>
            <p:cNvPr id="11388" name="Google Shape;11388;p80"/>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0"/>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0"/>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0"/>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0"/>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80"/>
          <p:cNvGrpSpPr/>
          <p:nvPr/>
        </p:nvGrpSpPr>
        <p:grpSpPr>
          <a:xfrm>
            <a:off x="1291448" y="3831654"/>
            <a:ext cx="358199" cy="359154"/>
            <a:chOff x="-47157950" y="2712175"/>
            <a:chExt cx="300100" cy="300900"/>
          </a:xfrm>
        </p:grpSpPr>
        <p:sp>
          <p:nvSpPr>
            <p:cNvPr id="11394" name="Google Shape;11394;p80"/>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0"/>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0"/>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0"/>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0"/>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0"/>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0"/>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1" name="Google Shape;11401;p80"/>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2" name="Google Shape;11402;p80"/>
          <p:cNvGrpSpPr/>
          <p:nvPr/>
        </p:nvGrpSpPr>
        <p:grpSpPr>
          <a:xfrm>
            <a:off x="3535175" y="3364463"/>
            <a:ext cx="315886" cy="358199"/>
            <a:chOff x="-45278675" y="2333325"/>
            <a:chExt cx="264650" cy="300100"/>
          </a:xfrm>
        </p:grpSpPr>
        <p:sp>
          <p:nvSpPr>
            <p:cNvPr id="11403" name="Google Shape;11403;p80"/>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0"/>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0"/>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0"/>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80"/>
          <p:cNvGrpSpPr/>
          <p:nvPr/>
        </p:nvGrpSpPr>
        <p:grpSpPr>
          <a:xfrm>
            <a:off x="3545500" y="3819420"/>
            <a:ext cx="295237" cy="358229"/>
            <a:chOff x="-45270025" y="2701925"/>
            <a:chExt cx="247350" cy="300125"/>
          </a:xfrm>
        </p:grpSpPr>
        <p:sp>
          <p:nvSpPr>
            <p:cNvPr id="11408" name="Google Shape;11408;p80"/>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0"/>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0"/>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0"/>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2" name="Google Shape;11412;p80"/>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3" name="Google Shape;11413;p80"/>
          <p:cNvGrpSpPr/>
          <p:nvPr/>
        </p:nvGrpSpPr>
        <p:grpSpPr>
          <a:xfrm>
            <a:off x="2209567" y="2078266"/>
            <a:ext cx="307444" cy="260626"/>
            <a:chOff x="1636184" y="2959225"/>
            <a:chExt cx="232666" cy="197250"/>
          </a:xfrm>
        </p:grpSpPr>
        <p:sp>
          <p:nvSpPr>
            <p:cNvPr id="11414" name="Google Shape;11414;p80"/>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0"/>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0"/>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1417" name="Google Shape;11417;p80"/>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11418" name="Google Shape;11418;p80"/>
          <p:cNvGrpSpPr/>
          <p:nvPr/>
        </p:nvGrpSpPr>
        <p:grpSpPr>
          <a:xfrm>
            <a:off x="3577265" y="2463611"/>
            <a:ext cx="258542" cy="365154"/>
            <a:chOff x="-47300587" y="123275"/>
            <a:chExt cx="190975" cy="269725"/>
          </a:xfrm>
        </p:grpSpPr>
        <p:sp>
          <p:nvSpPr>
            <p:cNvPr id="11419" name="Google Shape;11419;p80"/>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0"/>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0"/>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0"/>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0"/>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80"/>
          <p:cNvGrpSpPr/>
          <p:nvPr/>
        </p:nvGrpSpPr>
        <p:grpSpPr>
          <a:xfrm>
            <a:off x="4870788" y="1532801"/>
            <a:ext cx="342328" cy="339793"/>
            <a:chOff x="-13966675" y="1639700"/>
            <a:chExt cx="354450" cy="351825"/>
          </a:xfrm>
        </p:grpSpPr>
        <p:sp>
          <p:nvSpPr>
            <p:cNvPr id="11425" name="Google Shape;11425;p80"/>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0"/>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0"/>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0"/>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0"/>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0" name="Google Shape;11430;p80"/>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0"/>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2" name="Google Shape;11432;p80"/>
          <p:cNvGrpSpPr/>
          <p:nvPr/>
        </p:nvGrpSpPr>
        <p:grpSpPr>
          <a:xfrm>
            <a:off x="6667277" y="1532487"/>
            <a:ext cx="340034" cy="340420"/>
            <a:chOff x="-12199250" y="1662675"/>
            <a:chExt cx="352075" cy="352475"/>
          </a:xfrm>
        </p:grpSpPr>
        <p:sp>
          <p:nvSpPr>
            <p:cNvPr id="11433" name="Google Shape;11433;p80"/>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0"/>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0"/>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80"/>
          <p:cNvGrpSpPr/>
          <p:nvPr/>
        </p:nvGrpSpPr>
        <p:grpSpPr>
          <a:xfrm>
            <a:off x="6666130" y="1939354"/>
            <a:ext cx="342328" cy="342328"/>
            <a:chOff x="-12199250" y="2096250"/>
            <a:chExt cx="354450" cy="354450"/>
          </a:xfrm>
        </p:grpSpPr>
        <p:sp>
          <p:nvSpPr>
            <p:cNvPr id="11437" name="Google Shape;11437;p80"/>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0"/>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80"/>
          <p:cNvGrpSpPr/>
          <p:nvPr/>
        </p:nvGrpSpPr>
        <p:grpSpPr>
          <a:xfrm>
            <a:off x="6667277" y="2348308"/>
            <a:ext cx="340034" cy="341579"/>
            <a:chOff x="-12199250" y="2530225"/>
            <a:chExt cx="352075" cy="353675"/>
          </a:xfrm>
        </p:grpSpPr>
        <p:sp>
          <p:nvSpPr>
            <p:cNvPr id="11440" name="Google Shape;11440;p80"/>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0"/>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0"/>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0"/>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4" name="Google Shape;11444;p80"/>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5" name="Google Shape;11445;p80"/>
          <p:cNvGrpSpPr/>
          <p:nvPr/>
        </p:nvGrpSpPr>
        <p:grpSpPr>
          <a:xfrm>
            <a:off x="4870788" y="3188088"/>
            <a:ext cx="342328" cy="339310"/>
            <a:chOff x="-10462550" y="2057650"/>
            <a:chExt cx="354450" cy="351325"/>
          </a:xfrm>
        </p:grpSpPr>
        <p:sp>
          <p:nvSpPr>
            <p:cNvPr id="11446" name="Google Shape;11446;p80"/>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0"/>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8" name="Google Shape;11448;p80"/>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9" name="Google Shape;11449;p80"/>
          <p:cNvGrpSpPr/>
          <p:nvPr/>
        </p:nvGrpSpPr>
        <p:grpSpPr>
          <a:xfrm>
            <a:off x="6649772" y="2779651"/>
            <a:ext cx="375044" cy="340541"/>
            <a:chOff x="-8692750" y="1622100"/>
            <a:chExt cx="388325" cy="352600"/>
          </a:xfrm>
        </p:grpSpPr>
        <p:sp>
          <p:nvSpPr>
            <p:cNvPr id="11450" name="Google Shape;11450;p80"/>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0"/>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80"/>
          <p:cNvGrpSpPr/>
          <p:nvPr/>
        </p:nvGrpSpPr>
        <p:grpSpPr>
          <a:xfrm>
            <a:off x="5304253" y="1531907"/>
            <a:ext cx="341555" cy="341579"/>
            <a:chOff x="-13529550" y="1639425"/>
            <a:chExt cx="353650" cy="353675"/>
          </a:xfrm>
        </p:grpSpPr>
        <p:sp>
          <p:nvSpPr>
            <p:cNvPr id="11453" name="Google Shape;11453;p80"/>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0"/>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0"/>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0"/>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0"/>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0"/>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0"/>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0"/>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80"/>
          <p:cNvGrpSpPr/>
          <p:nvPr/>
        </p:nvGrpSpPr>
        <p:grpSpPr>
          <a:xfrm>
            <a:off x="5303106" y="1940489"/>
            <a:ext cx="343849" cy="340058"/>
            <a:chOff x="-13531925" y="2075775"/>
            <a:chExt cx="356025" cy="352100"/>
          </a:xfrm>
        </p:grpSpPr>
        <p:sp>
          <p:nvSpPr>
            <p:cNvPr id="11462" name="Google Shape;11462;p80"/>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0"/>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80"/>
          <p:cNvGrpSpPr/>
          <p:nvPr/>
        </p:nvGrpSpPr>
        <p:grpSpPr>
          <a:xfrm>
            <a:off x="5304627" y="2348694"/>
            <a:ext cx="340807" cy="340807"/>
            <a:chOff x="-13528775" y="2507400"/>
            <a:chExt cx="352875" cy="352875"/>
          </a:xfrm>
        </p:grpSpPr>
        <p:sp>
          <p:nvSpPr>
            <p:cNvPr id="11465" name="Google Shape;11465;p80"/>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0"/>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0"/>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8" name="Google Shape;11468;p80"/>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0"/>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0" name="Google Shape;11470;p80"/>
          <p:cNvGrpSpPr/>
          <p:nvPr/>
        </p:nvGrpSpPr>
        <p:grpSpPr>
          <a:xfrm>
            <a:off x="7140133" y="2348308"/>
            <a:ext cx="308090" cy="341579"/>
            <a:chOff x="-11747150" y="2530225"/>
            <a:chExt cx="319000" cy="353675"/>
          </a:xfrm>
        </p:grpSpPr>
        <p:sp>
          <p:nvSpPr>
            <p:cNvPr id="11471" name="Google Shape;11471;p80"/>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0"/>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80"/>
          <p:cNvGrpSpPr/>
          <p:nvPr/>
        </p:nvGrpSpPr>
        <p:grpSpPr>
          <a:xfrm>
            <a:off x="5304627" y="2779519"/>
            <a:ext cx="340807" cy="340807"/>
            <a:chOff x="-10027775" y="1622900"/>
            <a:chExt cx="352875" cy="352875"/>
          </a:xfrm>
        </p:grpSpPr>
        <p:sp>
          <p:nvSpPr>
            <p:cNvPr id="11474" name="Google Shape;11474;p80"/>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0"/>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0"/>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0"/>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0"/>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0"/>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0" name="Google Shape;11480;p80"/>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1" name="Google Shape;11481;p80"/>
          <p:cNvGrpSpPr/>
          <p:nvPr/>
        </p:nvGrpSpPr>
        <p:grpSpPr>
          <a:xfrm>
            <a:off x="8031595" y="2805183"/>
            <a:ext cx="322553" cy="342328"/>
            <a:chOff x="-10019125" y="2490075"/>
            <a:chExt cx="333975" cy="354450"/>
          </a:xfrm>
        </p:grpSpPr>
        <p:sp>
          <p:nvSpPr>
            <p:cNvPr id="11482" name="Google Shape;11482;p80"/>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0"/>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0"/>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0"/>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6" name="Google Shape;11486;p80"/>
          <p:cNvGrpSpPr/>
          <p:nvPr/>
        </p:nvGrpSpPr>
        <p:grpSpPr>
          <a:xfrm>
            <a:off x="6661180" y="3186193"/>
            <a:ext cx="352227" cy="343100"/>
            <a:chOff x="-8684100" y="2032450"/>
            <a:chExt cx="364700" cy="355250"/>
          </a:xfrm>
        </p:grpSpPr>
        <p:sp>
          <p:nvSpPr>
            <p:cNvPr id="11487" name="Google Shape;11487;p80"/>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0"/>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0"/>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0" name="Google Shape;11490;p80"/>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1" name="Google Shape;11491;p80"/>
          <p:cNvGrpSpPr/>
          <p:nvPr/>
        </p:nvGrpSpPr>
        <p:grpSpPr>
          <a:xfrm>
            <a:off x="5752039" y="1939656"/>
            <a:ext cx="343849" cy="341724"/>
            <a:chOff x="-13095575" y="2073400"/>
            <a:chExt cx="356025" cy="353825"/>
          </a:xfrm>
        </p:grpSpPr>
        <p:sp>
          <p:nvSpPr>
            <p:cNvPr id="11492" name="Google Shape;11492;p80"/>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0"/>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0"/>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0"/>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0"/>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0"/>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0"/>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0"/>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0" name="Google Shape;11500;p80"/>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1" name="Google Shape;11501;p80"/>
          <p:cNvGrpSpPr/>
          <p:nvPr/>
        </p:nvGrpSpPr>
        <p:grpSpPr>
          <a:xfrm>
            <a:off x="7576787" y="1531485"/>
            <a:ext cx="343100" cy="342424"/>
            <a:chOff x="-11332875" y="1660700"/>
            <a:chExt cx="355250" cy="354550"/>
          </a:xfrm>
        </p:grpSpPr>
        <p:sp>
          <p:nvSpPr>
            <p:cNvPr id="11502" name="Google Shape;11502;p80"/>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0"/>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0"/>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0"/>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6" name="Google Shape;11506;p80"/>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0"/>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8" name="Google Shape;11508;p80"/>
          <p:cNvGrpSpPr/>
          <p:nvPr/>
        </p:nvGrpSpPr>
        <p:grpSpPr>
          <a:xfrm>
            <a:off x="5774096" y="2777997"/>
            <a:ext cx="299736" cy="343849"/>
            <a:chOff x="-9570950" y="1622100"/>
            <a:chExt cx="310350" cy="356025"/>
          </a:xfrm>
        </p:grpSpPr>
        <p:sp>
          <p:nvSpPr>
            <p:cNvPr id="11509" name="Google Shape;11509;p80"/>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0"/>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1" name="Google Shape;11511;p80"/>
          <p:cNvGrpSpPr/>
          <p:nvPr/>
        </p:nvGrpSpPr>
        <p:grpSpPr>
          <a:xfrm>
            <a:off x="5752800" y="3186953"/>
            <a:ext cx="342328" cy="341579"/>
            <a:chOff x="-9594575" y="2056875"/>
            <a:chExt cx="354450" cy="353675"/>
          </a:xfrm>
        </p:grpSpPr>
        <p:sp>
          <p:nvSpPr>
            <p:cNvPr id="11512" name="Google Shape;11512;p80"/>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0"/>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0"/>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5" name="Google Shape;11515;p80"/>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6" name="Google Shape;11516;p80"/>
          <p:cNvGrpSpPr/>
          <p:nvPr/>
        </p:nvGrpSpPr>
        <p:grpSpPr>
          <a:xfrm>
            <a:off x="6208482" y="1532293"/>
            <a:ext cx="342328" cy="340807"/>
            <a:chOff x="-12661600" y="1640225"/>
            <a:chExt cx="354450" cy="352875"/>
          </a:xfrm>
        </p:grpSpPr>
        <p:sp>
          <p:nvSpPr>
            <p:cNvPr id="11517" name="Google Shape;11517;p80"/>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0"/>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0"/>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0" name="Google Shape;11520;p80"/>
          <p:cNvGrpSpPr/>
          <p:nvPr/>
        </p:nvGrpSpPr>
        <p:grpSpPr>
          <a:xfrm>
            <a:off x="6208857" y="1960831"/>
            <a:ext cx="341579" cy="299374"/>
            <a:chOff x="-12660025" y="2096250"/>
            <a:chExt cx="353675" cy="309975"/>
          </a:xfrm>
        </p:grpSpPr>
        <p:sp>
          <p:nvSpPr>
            <p:cNvPr id="11521" name="Google Shape;11521;p80"/>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0"/>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0"/>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0"/>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0"/>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0"/>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80"/>
          <p:cNvGrpSpPr/>
          <p:nvPr/>
        </p:nvGrpSpPr>
        <p:grpSpPr>
          <a:xfrm>
            <a:off x="6207335" y="2348127"/>
            <a:ext cx="344622" cy="341941"/>
            <a:chOff x="-12663175" y="2506800"/>
            <a:chExt cx="356825" cy="354050"/>
          </a:xfrm>
        </p:grpSpPr>
        <p:sp>
          <p:nvSpPr>
            <p:cNvPr id="11528" name="Google Shape;11528;p80"/>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0"/>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0"/>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0"/>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80"/>
          <p:cNvGrpSpPr/>
          <p:nvPr/>
        </p:nvGrpSpPr>
        <p:grpSpPr>
          <a:xfrm>
            <a:off x="8022468" y="1531907"/>
            <a:ext cx="340807" cy="341579"/>
            <a:chOff x="-10896525" y="1663050"/>
            <a:chExt cx="352875" cy="353675"/>
          </a:xfrm>
        </p:grpSpPr>
        <p:sp>
          <p:nvSpPr>
            <p:cNvPr id="11533" name="Google Shape;11533;p80"/>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0"/>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5" name="Google Shape;11535;p80"/>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6" name="Google Shape;11536;p80"/>
          <p:cNvGrpSpPr/>
          <p:nvPr/>
        </p:nvGrpSpPr>
        <p:grpSpPr>
          <a:xfrm>
            <a:off x="8022082" y="2359342"/>
            <a:ext cx="341579" cy="319511"/>
            <a:chOff x="-10898100" y="2542050"/>
            <a:chExt cx="353675" cy="330825"/>
          </a:xfrm>
        </p:grpSpPr>
        <p:sp>
          <p:nvSpPr>
            <p:cNvPr id="11537" name="Google Shape;11537;p80"/>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0"/>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0"/>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0"/>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0"/>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0"/>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80"/>
          <p:cNvGrpSpPr/>
          <p:nvPr/>
        </p:nvGrpSpPr>
        <p:grpSpPr>
          <a:xfrm>
            <a:off x="6209617" y="2780207"/>
            <a:ext cx="340058" cy="339430"/>
            <a:chOff x="-9157450" y="1622750"/>
            <a:chExt cx="352100" cy="351450"/>
          </a:xfrm>
        </p:grpSpPr>
        <p:sp>
          <p:nvSpPr>
            <p:cNvPr id="11544" name="Google Shape;11544;p80"/>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0"/>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80"/>
          <p:cNvGrpSpPr/>
          <p:nvPr/>
        </p:nvGrpSpPr>
        <p:grpSpPr>
          <a:xfrm>
            <a:off x="6247658" y="3188474"/>
            <a:ext cx="263977" cy="338537"/>
            <a:chOff x="-9119650" y="2056875"/>
            <a:chExt cx="273325" cy="350525"/>
          </a:xfrm>
        </p:grpSpPr>
        <p:sp>
          <p:nvSpPr>
            <p:cNvPr id="11547" name="Google Shape;11547;p80"/>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0"/>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9" name="Google Shape;11549;p80"/>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0"/>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1" name="Google Shape;11551;p80"/>
          <p:cNvGrpSpPr/>
          <p:nvPr/>
        </p:nvGrpSpPr>
        <p:grpSpPr>
          <a:xfrm>
            <a:off x="7576790" y="3217879"/>
            <a:ext cx="343094" cy="341569"/>
            <a:chOff x="6001575" y="3119050"/>
            <a:chExt cx="315025" cy="313625"/>
          </a:xfrm>
        </p:grpSpPr>
        <p:sp>
          <p:nvSpPr>
            <p:cNvPr id="11552" name="Google Shape;11552;p80"/>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0"/>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557"/>
        <p:cNvGrpSpPr/>
        <p:nvPr/>
      </p:nvGrpSpPr>
      <p:grpSpPr>
        <a:xfrm>
          <a:off x="0" y="0"/>
          <a:ext cx="0" cy="0"/>
          <a:chOff x="0" y="0"/>
          <a:chExt cx="0" cy="0"/>
        </a:xfrm>
      </p:grpSpPr>
      <p:sp>
        <p:nvSpPr>
          <p:cNvPr id="11558" name="Google Shape;11558;p81"/>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9" name="Google Shape;11559;p81"/>
          <p:cNvGrpSpPr/>
          <p:nvPr/>
        </p:nvGrpSpPr>
        <p:grpSpPr>
          <a:xfrm>
            <a:off x="845233" y="2273195"/>
            <a:ext cx="476329" cy="476213"/>
            <a:chOff x="-21298675" y="2414425"/>
            <a:chExt cx="306400" cy="306325"/>
          </a:xfrm>
        </p:grpSpPr>
        <p:sp>
          <p:nvSpPr>
            <p:cNvPr id="11560" name="Google Shape;11560;p81"/>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1"/>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1"/>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81"/>
          <p:cNvGrpSpPr/>
          <p:nvPr/>
        </p:nvGrpSpPr>
        <p:grpSpPr>
          <a:xfrm>
            <a:off x="844611" y="2865128"/>
            <a:ext cx="477573" cy="445432"/>
            <a:chOff x="-21299475" y="2798025"/>
            <a:chExt cx="307200" cy="286525"/>
          </a:xfrm>
        </p:grpSpPr>
        <p:sp>
          <p:nvSpPr>
            <p:cNvPr id="11564" name="Google Shape;11564;p81"/>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1"/>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1"/>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1"/>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1"/>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1"/>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1"/>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1"/>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1"/>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1"/>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1"/>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1"/>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6" name="Google Shape;11576;p81"/>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1"/>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1"/>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9" name="Google Shape;11579;p81"/>
          <p:cNvGrpSpPr/>
          <p:nvPr/>
        </p:nvGrpSpPr>
        <p:grpSpPr>
          <a:xfrm>
            <a:off x="6713966" y="1688917"/>
            <a:ext cx="413912" cy="472676"/>
            <a:chOff x="-17545650" y="2051350"/>
            <a:chExt cx="266250" cy="304050"/>
          </a:xfrm>
        </p:grpSpPr>
        <p:sp>
          <p:nvSpPr>
            <p:cNvPr id="11580" name="Google Shape;11580;p81"/>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1"/>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1"/>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1"/>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4" name="Google Shape;11584;p81"/>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5" name="Google Shape;11585;p81"/>
          <p:cNvGrpSpPr/>
          <p:nvPr/>
        </p:nvGrpSpPr>
        <p:grpSpPr>
          <a:xfrm>
            <a:off x="6684584" y="2865574"/>
            <a:ext cx="472676" cy="444538"/>
            <a:chOff x="-17565350" y="2809825"/>
            <a:chExt cx="304050" cy="285950"/>
          </a:xfrm>
        </p:grpSpPr>
        <p:sp>
          <p:nvSpPr>
            <p:cNvPr id="11586" name="Google Shape;11586;p81"/>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1"/>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1"/>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1"/>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1"/>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1" name="Google Shape;11591;p81"/>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1"/>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1"/>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4" name="Google Shape;11594;p81"/>
          <p:cNvGrpSpPr/>
          <p:nvPr/>
        </p:nvGrpSpPr>
        <p:grpSpPr>
          <a:xfrm>
            <a:off x="1457493" y="2850904"/>
            <a:ext cx="416283" cy="473881"/>
            <a:chOff x="-20904875" y="2788575"/>
            <a:chExt cx="267775" cy="304825"/>
          </a:xfrm>
        </p:grpSpPr>
        <p:sp>
          <p:nvSpPr>
            <p:cNvPr id="11595" name="Google Shape;11595;p81"/>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1"/>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81"/>
          <p:cNvGrpSpPr/>
          <p:nvPr/>
        </p:nvGrpSpPr>
        <p:grpSpPr>
          <a:xfrm>
            <a:off x="4397908" y="2275564"/>
            <a:ext cx="360045" cy="471471"/>
            <a:chOff x="-19006700" y="2434925"/>
            <a:chExt cx="231600" cy="303275"/>
          </a:xfrm>
        </p:grpSpPr>
        <p:sp>
          <p:nvSpPr>
            <p:cNvPr id="11598" name="Google Shape;11598;p81"/>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1"/>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1"/>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1"/>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2" name="Google Shape;11602;p81"/>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1"/>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4" name="Google Shape;11604;p81"/>
          <p:cNvGrpSpPr/>
          <p:nvPr/>
        </p:nvGrpSpPr>
        <p:grpSpPr>
          <a:xfrm>
            <a:off x="7276507" y="2289051"/>
            <a:ext cx="473881" cy="444499"/>
            <a:chOff x="-17190425" y="2435725"/>
            <a:chExt cx="304825" cy="285925"/>
          </a:xfrm>
        </p:grpSpPr>
        <p:sp>
          <p:nvSpPr>
            <p:cNvPr id="11605" name="Google Shape;11605;p81"/>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1"/>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1"/>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8" name="Google Shape;11608;p81"/>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9" name="Google Shape;11609;p81"/>
          <p:cNvGrpSpPr/>
          <p:nvPr/>
        </p:nvGrpSpPr>
        <p:grpSpPr>
          <a:xfrm>
            <a:off x="4931233" y="3444650"/>
            <a:ext cx="476329" cy="475086"/>
            <a:chOff x="-15719925" y="2416825"/>
            <a:chExt cx="306400" cy="305600"/>
          </a:xfrm>
        </p:grpSpPr>
        <p:sp>
          <p:nvSpPr>
            <p:cNvPr id="11610" name="Google Shape;11610;p81"/>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1"/>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1"/>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3" name="Google Shape;11613;p81"/>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1"/>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5" name="Google Shape;11615;p81"/>
          <p:cNvGrpSpPr/>
          <p:nvPr/>
        </p:nvGrpSpPr>
        <p:grpSpPr>
          <a:xfrm>
            <a:off x="2017527" y="2851506"/>
            <a:ext cx="479983" cy="472676"/>
            <a:chOff x="-20550425" y="2789350"/>
            <a:chExt cx="308750" cy="304050"/>
          </a:xfrm>
        </p:grpSpPr>
        <p:sp>
          <p:nvSpPr>
            <p:cNvPr id="11616" name="Google Shape;11616;p81"/>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1"/>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81"/>
          <p:cNvGrpSpPr/>
          <p:nvPr/>
        </p:nvGrpSpPr>
        <p:grpSpPr>
          <a:xfrm>
            <a:off x="4932894" y="1688158"/>
            <a:ext cx="473920" cy="474192"/>
            <a:chOff x="-18666450" y="2059825"/>
            <a:chExt cx="304850" cy="305025"/>
          </a:xfrm>
        </p:grpSpPr>
        <p:sp>
          <p:nvSpPr>
            <p:cNvPr id="11619" name="Google Shape;11619;p81"/>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1"/>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81"/>
          <p:cNvGrpSpPr/>
          <p:nvPr/>
        </p:nvGrpSpPr>
        <p:grpSpPr>
          <a:xfrm>
            <a:off x="4932292" y="2275584"/>
            <a:ext cx="475125" cy="471432"/>
            <a:chOff x="-18668025" y="2435725"/>
            <a:chExt cx="305625" cy="303250"/>
          </a:xfrm>
        </p:grpSpPr>
        <p:sp>
          <p:nvSpPr>
            <p:cNvPr id="11622" name="Google Shape;11622;p81"/>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1"/>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4" name="Google Shape;11624;p81"/>
          <p:cNvGrpSpPr/>
          <p:nvPr/>
        </p:nvGrpSpPr>
        <p:grpSpPr>
          <a:xfrm>
            <a:off x="4931689" y="2850902"/>
            <a:ext cx="476329" cy="473881"/>
            <a:chOff x="-18668800" y="2807475"/>
            <a:chExt cx="306400" cy="304825"/>
          </a:xfrm>
        </p:grpSpPr>
        <p:sp>
          <p:nvSpPr>
            <p:cNvPr id="11625" name="Google Shape;11625;p81"/>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1"/>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1"/>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1"/>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1"/>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1"/>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1"/>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1"/>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1"/>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81"/>
          <p:cNvGrpSpPr/>
          <p:nvPr/>
        </p:nvGrpSpPr>
        <p:grpSpPr>
          <a:xfrm>
            <a:off x="7885658" y="1687693"/>
            <a:ext cx="416361" cy="475125"/>
            <a:chOff x="-16798200" y="2050575"/>
            <a:chExt cx="267825" cy="305625"/>
          </a:xfrm>
        </p:grpSpPr>
        <p:sp>
          <p:nvSpPr>
            <p:cNvPr id="11635" name="Google Shape;11635;p81"/>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1"/>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1"/>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8" name="Google Shape;11638;p81"/>
          <p:cNvGrpSpPr/>
          <p:nvPr/>
        </p:nvGrpSpPr>
        <p:grpSpPr>
          <a:xfrm>
            <a:off x="7856276" y="2852127"/>
            <a:ext cx="475125" cy="471432"/>
            <a:chOff x="-16817100" y="2801175"/>
            <a:chExt cx="305625" cy="303250"/>
          </a:xfrm>
        </p:grpSpPr>
        <p:sp>
          <p:nvSpPr>
            <p:cNvPr id="11639" name="Google Shape;11639;p81"/>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1"/>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1"/>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1"/>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1"/>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1"/>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1"/>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1"/>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81"/>
          <p:cNvGrpSpPr/>
          <p:nvPr/>
        </p:nvGrpSpPr>
        <p:grpSpPr>
          <a:xfrm>
            <a:off x="7263396" y="3444614"/>
            <a:ext cx="476329" cy="475125"/>
            <a:chOff x="-15717575" y="2786200"/>
            <a:chExt cx="306400" cy="305625"/>
          </a:xfrm>
        </p:grpSpPr>
        <p:sp>
          <p:nvSpPr>
            <p:cNvPr id="11648" name="Google Shape;11648;p81"/>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1"/>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1"/>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1"/>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1"/>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1"/>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1"/>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81"/>
          <p:cNvGrpSpPr/>
          <p:nvPr/>
        </p:nvGrpSpPr>
        <p:grpSpPr>
          <a:xfrm>
            <a:off x="2600969" y="1688296"/>
            <a:ext cx="475125" cy="473920"/>
            <a:chOff x="-20173175" y="2038750"/>
            <a:chExt cx="305625" cy="304850"/>
          </a:xfrm>
        </p:grpSpPr>
        <p:sp>
          <p:nvSpPr>
            <p:cNvPr id="11656" name="Google Shape;11656;p81"/>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1"/>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8" name="Google Shape;11658;p81"/>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9" name="Google Shape;11659;p81"/>
          <p:cNvGrpSpPr/>
          <p:nvPr/>
        </p:nvGrpSpPr>
        <p:grpSpPr>
          <a:xfrm>
            <a:off x="2602193" y="2850282"/>
            <a:ext cx="472676" cy="475125"/>
            <a:chOff x="-20173175" y="2787775"/>
            <a:chExt cx="304050" cy="305625"/>
          </a:xfrm>
        </p:grpSpPr>
        <p:sp>
          <p:nvSpPr>
            <p:cNvPr id="11660" name="Google Shape;11660;p81"/>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1"/>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1"/>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1"/>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1"/>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1"/>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1"/>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7" name="Google Shape;11667;p81"/>
          <p:cNvGrpSpPr/>
          <p:nvPr/>
        </p:nvGrpSpPr>
        <p:grpSpPr>
          <a:xfrm>
            <a:off x="5527177" y="2275564"/>
            <a:ext cx="473881" cy="471471"/>
            <a:chOff x="-18294675" y="2434925"/>
            <a:chExt cx="304825" cy="303275"/>
          </a:xfrm>
        </p:grpSpPr>
        <p:sp>
          <p:nvSpPr>
            <p:cNvPr id="11668" name="Google Shape;11668;p81"/>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1"/>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1"/>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81"/>
          <p:cNvGrpSpPr/>
          <p:nvPr/>
        </p:nvGrpSpPr>
        <p:grpSpPr>
          <a:xfrm>
            <a:off x="5583492" y="2852107"/>
            <a:ext cx="361250" cy="471471"/>
            <a:chOff x="-18258450" y="2809825"/>
            <a:chExt cx="232375" cy="303275"/>
          </a:xfrm>
        </p:grpSpPr>
        <p:sp>
          <p:nvSpPr>
            <p:cNvPr id="11672" name="Google Shape;11672;p81"/>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1"/>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1"/>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5" name="Google Shape;11675;p81"/>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6" name="Google Shape;11676;p81"/>
          <p:cNvGrpSpPr/>
          <p:nvPr/>
        </p:nvGrpSpPr>
        <p:grpSpPr>
          <a:xfrm>
            <a:off x="3793692" y="3445233"/>
            <a:ext cx="415117" cy="473920"/>
            <a:chOff x="-16422500" y="2425450"/>
            <a:chExt cx="267025" cy="304850"/>
          </a:xfrm>
        </p:grpSpPr>
        <p:sp>
          <p:nvSpPr>
            <p:cNvPr id="11677" name="Google Shape;11677;p81"/>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1"/>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1"/>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0" name="Google Shape;11680;p81"/>
          <p:cNvGrpSpPr/>
          <p:nvPr/>
        </p:nvGrpSpPr>
        <p:grpSpPr>
          <a:xfrm>
            <a:off x="6096453" y="3445838"/>
            <a:ext cx="473920" cy="472676"/>
            <a:chOff x="-16442200" y="2801175"/>
            <a:chExt cx="304850" cy="304050"/>
          </a:xfrm>
        </p:grpSpPr>
        <p:sp>
          <p:nvSpPr>
            <p:cNvPr id="11681" name="Google Shape;11681;p81"/>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1"/>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1"/>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4" name="Google Shape;11684;p81"/>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1"/>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6" name="Google Shape;11686;p81"/>
          <p:cNvGrpSpPr/>
          <p:nvPr/>
        </p:nvGrpSpPr>
        <p:grpSpPr>
          <a:xfrm>
            <a:off x="3172167" y="2276343"/>
            <a:ext cx="481265" cy="469917"/>
            <a:chOff x="-19802200" y="2416025"/>
            <a:chExt cx="309575" cy="302275"/>
          </a:xfrm>
        </p:grpSpPr>
        <p:sp>
          <p:nvSpPr>
            <p:cNvPr id="11687" name="Google Shape;11687;p81"/>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1"/>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1"/>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1"/>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1"/>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81"/>
          <p:cNvGrpSpPr/>
          <p:nvPr/>
        </p:nvGrpSpPr>
        <p:grpSpPr>
          <a:xfrm>
            <a:off x="3175238" y="2851506"/>
            <a:ext cx="475125" cy="472676"/>
            <a:chOff x="-19801400" y="2788575"/>
            <a:chExt cx="305625" cy="304050"/>
          </a:xfrm>
        </p:grpSpPr>
        <p:sp>
          <p:nvSpPr>
            <p:cNvPr id="11693" name="Google Shape;11693;p81"/>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1"/>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1"/>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1"/>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1"/>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1"/>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81"/>
          <p:cNvGrpSpPr/>
          <p:nvPr/>
        </p:nvGrpSpPr>
        <p:grpSpPr>
          <a:xfrm>
            <a:off x="6130314" y="1688916"/>
            <a:ext cx="422463" cy="472676"/>
            <a:chOff x="-17903225" y="2060800"/>
            <a:chExt cx="271750" cy="304050"/>
          </a:xfrm>
        </p:grpSpPr>
        <p:sp>
          <p:nvSpPr>
            <p:cNvPr id="11700" name="Google Shape;11700;p81"/>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1"/>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1"/>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81"/>
          <p:cNvGrpSpPr/>
          <p:nvPr/>
        </p:nvGrpSpPr>
        <p:grpSpPr>
          <a:xfrm>
            <a:off x="6104605" y="2274962"/>
            <a:ext cx="473881" cy="472676"/>
            <a:chOff x="-17918975" y="2435725"/>
            <a:chExt cx="304825" cy="304050"/>
          </a:xfrm>
        </p:grpSpPr>
        <p:sp>
          <p:nvSpPr>
            <p:cNvPr id="11704" name="Google Shape;11704;p81"/>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1"/>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81"/>
          <p:cNvGrpSpPr/>
          <p:nvPr/>
        </p:nvGrpSpPr>
        <p:grpSpPr>
          <a:xfrm>
            <a:off x="6133365" y="2852729"/>
            <a:ext cx="416361" cy="470228"/>
            <a:chOff x="-17899300" y="2810625"/>
            <a:chExt cx="267825" cy="302475"/>
          </a:xfrm>
        </p:grpSpPr>
        <p:sp>
          <p:nvSpPr>
            <p:cNvPr id="11707" name="Google Shape;11707;p81"/>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1"/>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1"/>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81"/>
          <p:cNvGrpSpPr/>
          <p:nvPr/>
        </p:nvGrpSpPr>
        <p:grpSpPr>
          <a:xfrm>
            <a:off x="2039218" y="3461166"/>
            <a:ext cx="472676" cy="442089"/>
            <a:chOff x="-16066500" y="2060800"/>
            <a:chExt cx="304050" cy="284375"/>
          </a:xfrm>
        </p:grpSpPr>
        <p:sp>
          <p:nvSpPr>
            <p:cNvPr id="11711" name="Google Shape;11711;p81"/>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1"/>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1"/>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1"/>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1"/>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6" name="Google Shape;11716;p81"/>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1"/>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1"/>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9" name="Google Shape;11719;p81"/>
          <p:cNvGrpSpPr/>
          <p:nvPr/>
        </p:nvGrpSpPr>
        <p:grpSpPr>
          <a:xfrm>
            <a:off x="7923925" y="2297751"/>
            <a:ext cx="368362" cy="419314"/>
            <a:chOff x="4995050" y="3245650"/>
            <a:chExt cx="236950" cy="269725"/>
          </a:xfrm>
        </p:grpSpPr>
        <p:sp>
          <p:nvSpPr>
            <p:cNvPr id="11720" name="Google Shape;11720;p81"/>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1"/>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1"/>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3" name="Google Shape;11723;p81"/>
            <p:cNvGrpSpPr/>
            <p:nvPr/>
          </p:nvGrpSpPr>
          <p:grpSpPr>
            <a:xfrm>
              <a:off x="4995050" y="3245650"/>
              <a:ext cx="236950" cy="269725"/>
              <a:chOff x="4995050" y="3245650"/>
              <a:chExt cx="236950" cy="269725"/>
            </a:xfrm>
          </p:grpSpPr>
          <p:sp>
            <p:nvSpPr>
              <p:cNvPr id="11724" name="Google Shape;11724;p81"/>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1"/>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26" name="Google Shape;11726;p81"/>
          <p:cNvGrpSpPr/>
          <p:nvPr/>
        </p:nvGrpSpPr>
        <p:grpSpPr>
          <a:xfrm>
            <a:off x="5523718" y="1689744"/>
            <a:ext cx="483749" cy="481292"/>
            <a:chOff x="4724650" y="2885700"/>
            <a:chExt cx="270750" cy="269375"/>
          </a:xfrm>
        </p:grpSpPr>
        <p:sp>
          <p:nvSpPr>
            <p:cNvPr id="11727" name="Google Shape;11727;p81"/>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1"/>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1"/>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1"/>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1"/>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1"/>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1"/>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4" name="Google Shape;11734;p81"/>
          <p:cNvGrpSpPr/>
          <p:nvPr/>
        </p:nvGrpSpPr>
        <p:grpSpPr>
          <a:xfrm>
            <a:off x="4390823" y="1683870"/>
            <a:ext cx="389425" cy="467822"/>
            <a:chOff x="4459350" y="2882125"/>
            <a:chExt cx="228375" cy="274350"/>
          </a:xfrm>
        </p:grpSpPr>
        <p:sp>
          <p:nvSpPr>
            <p:cNvPr id="11735" name="Google Shape;11735;p81"/>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1"/>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1"/>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1"/>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1"/>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1740" name="Google Shape;11740;p81"/>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1741" name="Google Shape;11741;p81"/>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745"/>
        <p:cNvGrpSpPr/>
        <p:nvPr/>
      </p:nvGrpSpPr>
      <p:grpSpPr>
        <a:xfrm>
          <a:off x="0" y="0"/>
          <a:ext cx="0" cy="0"/>
          <a:chOff x="0" y="0"/>
          <a:chExt cx="0" cy="0"/>
        </a:xfrm>
      </p:grpSpPr>
      <p:sp>
        <p:nvSpPr>
          <p:cNvPr id="11746" name="Google Shape;11746;p8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747" name="Google Shape;11747;p82"/>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8" name="Google Shape;11748;p82"/>
          <p:cNvGrpSpPr/>
          <p:nvPr/>
        </p:nvGrpSpPr>
        <p:grpSpPr>
          <a:xfrm>
            <a:off x="847082" y="2140412"/>
            <a:ext cx="426462" cy="420796"/>
            <a:chOff x="-6713450" y="2397900"/>
            <a:chExt cx="295375" cy="291450"/>
          </a:xfrm>
        </p:grpSpPr>
        <p:sp>
          <p:nvSpPr>
            <p:cNvPr id="11749" name="Google Shape;11749;p82"/>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2"/>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1" name="Google Shape;11751;p82"/>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2" name="Google Shape;11752;p82"/>
          <p:cNvGrpSpPr/>
          <p:nvPr/>
        </p:nvGrpSpPr>
        <p:grpSpPr>
          <a:xfrm>
            <a:off x="3551844" y="1631401"/>
            <a:ext cx="423069" cy="420507"/>
            <a:chOff x="-4932650" y="2046625"/>
            <a:chExt cx="293025" cy="291250"/>
          </a:xfrm>
        </p:grpSpPr>
        <p:sp>
          <p:nvSpPr>
            <p:cNvPr id="11753" name="Google Shape;11753;p82"/>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2"/>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5" name="Google Shape;11755;p82"/>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6" name="Google Shape;11756;p82"/>
          <p:cNvGrpSpPr/>
          <p:nvPr/>
        </p:nvGrpSpPr>
        <p:grpSpPr>
          <a:xfrm>
            <a:off x="3563775" y="2660957"/>
            <a:ext cx="423069" cy="420796"/>
            <a:chOff x="-4931075" y="2765725"/>
            <a:chExt cx="293025" cy="291450"/>
          </a:xfrm>
        </p:grpSpPr>
        <p:sp>
          <p:nvSpPr>
            <p:cNvPr id="11757" name="Google Shape;11757;p82"/>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2"/>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82"/>
          <p:cNvGrpSpPr/>
          <p:nvPr/>
        </p:nvGrpSpPr>
        <p:grpSpPr>
          <a:xfrm>
            <a:off x="6269343" y="1656289"/>
            <a:ext cx="420796" cy="370732"/>
            <a:chOff x="-3137650" y="2067900"/>
            <a:chExt cx="291450" cy="256775"/>
          </a:xfrm>
        </p:grpSpPr>
        <p:sp>
          <p:nvSpPr>
            <p:cNvPr id="11760" name="Google Shape;11760;p82"/>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2"/>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2"/>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82"/>
          <p:cNvGrpSpPr/>
          <p:nvPr/>
        </p:nvGrpSpPr>
        <p:grpSpPr>
          <a:xfrm>
            <a:off x="6269343" y="2139926"/>
            <a:ext cx="420796" cy="421770"/>
            <a:chOff x="-3137650" y="2408950"/>
            <a:chExt cx="291450" cy="292125"/>
          </a:xfrm>
        </p:grpSpPr>
        <p:sp>
          <p:nvSpPr>
            <p:cNvPr id="11764" name="Google Shape;11764;p82"/>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2"/>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2"/>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2"/>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2"/>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82"/>
          <p:cNvGrpSpPr/>
          <p:nvPr/>
        </p:nvGrpSpPr>
        <p:grpSpPr>
          <a:xfrm>
            <a:off x="6281274" y="2685412"/>
            <a:ext cx="420796" cy="371887"/>
            <a:chOff x="-3137650" y="2787000"/>
            <a:chExt cx="291450" cy="257575"/>
          </a:xfrm>
        </p:grpSpPr>
        <p:sp>
          <p:nvSpPr>
            <p:cNvPr id="11770" name="Google Shape;11770;p82"/>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2"/>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2"/>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2"/>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2"/>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2"/>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2"/>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2"/>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8" name="Google Shape;11778;p82"/>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2"/>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2"/>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1" name="Google Shape;11781;p82"/>
          <p:cNvGrpSpPr/>
          <p:nvPr/>
        </p:nvGrpSpPr>
        <p:grpSpPr>
          <a:xfrm>
            <a:off x="1399451" y="2660397"/>
            <a:ext cx="421914" cy="421914"/>
            <a:chOff x="-6354300" y="2757075"/>
            <a:chExt cx="292225" cy="292225"/>
          </a:xfrm>
        </p:grpSpPr>
        <p:sp>
          <p:nvSpPr>
            <p:cNvPr id="11782" name="Google Shape;11782;p82"/>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2"/>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2"/>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2"/>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82"/>
          <p:cNvGrpSpPr/>
          <p:nvPr/>
        </p:nvGrpSpPr>
        <p:grpSpPr>
          <a:xfrm>
            <a:off x="4093454" y="1629560"/>
            <a:ext cx="424188" cy="424188"/>
            <a:chOff x="-4573475" y="2045850"/>
            <a:chExt cx="293800" cy="293800"/>
          </a:xfrm>
        </p:grpSpPr>
        <p:sp>
          <p:nvSpPr>
            <p:cNvPr id="11787" name="Google Shape;11787;p82"/>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2"/>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9" name="Google Shape;11789;p82"/>
          <p:cNvGrpSpPr/>
          <p:nvPr/>
        </p:nvGrpSpPr>
        <p:grpSpPr>
          <a:xfrm>
            <a:off x="4092877" y="2138699"/>
            <a:ext cx="425343" cy="424225"/>
            <a:chOff x="-4570325" y="2405775"/>
            <a:chExt cx="294600" cy="293825"/>
          </a:xfrm>
        </p:grpSpPr>
        <p:sp>
          <p:nvSpPr>
            <p:cNvPr id="11790" name="Google Shape;11790;p82"/>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2"/>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2" name="Google Shape;11792;p82"/>
          <p:cNvGrpSpPr/>
          <p:nvPr/>
        </p:nvGrpSpPr>
        <p:grpSpPr>
          <a:xfrm>
            <a:off x="4105945" y="2659838"/>
            <a:ext cx="423069" cy="423033"/>
            <a:chOff x="-4572700" y="2764950"/>
            <a:chExt cx="293025" cy="293000"/>
          </a:xfrm>
        </p:grpSpPr>
        <p:sp>
          <p:nvSpPr>
            <p:cNvPr id="11793" name="Google Shape;11793;p82"/>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2"/>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2"/>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2"/>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2"/>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82"/>
          <p:cNvGrpSpPr/>
          <p:nvPr/>
        </p:nvGrpSpPr>
        <p:grpSpPr>
          <a:xfrm>
            <a:off x="6824707" y="1631239"/>
            <a:ext cx="414840" cy="420832"/>
            <a:chOff x="-2777700" y="2049775"/>
            <a:chExt cx="287325" cy="291475"/>
          </a:xfrm>
        </p:grpSpPr>
        <p:sp>
          <p:nvSpPr>
            <p:cNvPr id="11799" name="Google Shape;11799;p82"/>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2"/>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2"/>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82"/>
          <p:cNvGrpSpPr/>
          <p:nvPr/>
        </p:nvGrpSpPr>
        <p:grpSpPr>
          <a:xfrm>
            <a:off x="6821170" y="2140431"/>
            <a:ext cx="421914" cy="420759"/>
            <a:chOff x="-2571737" y="2403625"/>
            <a:chExt cx="292225" cy="291425"/>
          </a:xfrm>
        </p:grpSpPr>
        <p:sp>
          <p:nvSpPr>
            <p:cNvPr id="11803" name="Google Shape;11803;p82"/>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2"/>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2"/>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2"/>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2"/>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2"/>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2"/>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0" name="Google Shape;11810;p82"/>
          <p:cNvGrpSpPr/>
          <p:nvPr/>
        </p:nvGrpSpPr>
        <p:grpSpPr>
          <a:xfrm>
            <a:off x="6821170" y="2661534"/>
            <a:ext cx="421914" cy="419640"/>
            <a:chOff x="-2571737" y="2764550"/>
            <a:chExt cx="292225" cy="290650"/>
          </a:xfrm>
        </p:grpSpPr>
        <p:sp>
          <p:nvSpPr>
            <p:cNvPr id="11811" name="Google Shape;11811;p82"/>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2"/>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2"/>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82"/>
          <p:cNvGrpSpPr/>
          <p:nvPr/>
        </p:nvGrpSpPr>
        <p:grpSpPr>
          <a:xfrm>
            <a:off x="3020671" y="3230538"/>
            <a:ext cx="421914" cy="423864"/>
            <a:chOff x="-1333975" y="2365850"/>
            <a:chExt cx="292225" cy="293575"/>
          </a:xfrm>
        </p:grpSpPr>
        <p:sp>
          <p:nvSpPr>
            <p:cNvPr id="11815" name="Google Shape;11815;p82"/>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2"/>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2"/>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2"/>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2"/>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2"/>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2"/>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2"/>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82"/>
          <p:cNvGrpSpPr/>
          <p:nvPr/>
        </p:nvGrpSpPr>
        <p:grpSpPr>
          <a:xfrm>
            <a:off x="1954146" y="2660397"/>
            <a:ext cx="398020" cy="421914"/>
            <a:chOff x="-5995925" y="2757850"/>
            <a:chExt cx="275675" cy="292225"/>
          </a:xfrm>
        </p:grpSpPr>
        <p:sp>
          <p:nvSpPr>
            <p:cNvPr id="11824" name="Google Shape;11824;p82"/>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2"/>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2"/>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2"/>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2"/>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2"/>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2"/>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2"/>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2"/>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3" name="Google Shape;11833;p82"/>
          <p:cNvGrpSpPr/>
          <p:nvPr/>
        </p:nvGrpSpPr>
        <p:grpSpPr>
          <a:xfrm>
            <a:off x="4634433" y="1631816"/>
            <a:ext cx="421951" cy="419677"/>
            <a:chOff x="-4211975" y="2046625"/>
            <a:chExt cx="292250" cy="290675"/>
          </a:xfrm>
        </p:grpSpPr>
        <p:sp>
          <p:nvSpPr>
            <p:cNvPr id="11834" name="Google Shape;11834;p82"/>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2"/>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82"/>
          <p:cNvGrpSpPr/>
          <p:nvPr/>
        </p:nvGrpSpPr>
        <p:grpSpPr>
          <a:xfrm>
            <a:off x="4684479" y="2138699"/>
            <a:ext cx="321859" cy="424225"/>
            <a:chOff x="-4178875" y="2405775"/>
            <a:chExt cx="222925" cy="293825"/>
          </a:xfrm>
        </p:grpSpPr>
        <p:sp>
          <p:nvSpPr>
            <p:cNvPr id="11837" name="Google Shape;11837;p82"/>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2"/>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2"/>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0" name="Google Shape;11840;p82"/>
          <p:cNvGrpSpPr/>
          <p:nvPr/>
        </p:nvGrpSpPr>
        <p:grpSpPr>
          <a:xfrm>
            <a:off x="4646942" y="2673483"/>
            <a:ext cx="420796" cy="395746"/>
            <a:chOff x="-4211975" y="2783850"/>
            <a:chExt cx="291450" cy="274100"/>
          </a:xfrm>
        </p:grpSpPr>
        <p:sp>
          <p:nvSpPr>
            <p:cNvPr id="11841" name="Google Shape;11841;p82"/>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2"/>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2"/>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4" name="Google Shape;11844;p82"/>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5" name="Google Shape;11845;p82"/>
          <p:cNvGrpSpPr/>
          <p:nvPr/>
        </p:nvGrpSpPr>
        <p:grpSpPr>
          <a:xfrm>
            <a:off x="7351871" y="2140413"/>
            <a:ext cx="420796" cy="420796"/>
            <a:chOff x="-2419325" y="2408150"/>
            <a:chExt cx="291450" cy="291450"/>
          </a:xfrm>
        </p:grpSpPr>
        <p:sp>
          <p:nvSpPr>
            <p:cNvPr id="11846" name="Google Shape;11846;p82"/>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2"/>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2"/>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2"/>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2"/>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2"/>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2"/>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3" name="Google Shape;11853;p82"/>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4" name="Google Shape;11854;p82"/>
          <p:cNvGrpSpPr/>
          <p:nvPr/>
        </p:nvGrpSpPr>
        <p:grpSpPr>
          <a:xfrm>
            <a:off x="4673396" y="3231514"/>
            <a:ext cx="420796" cy="421914"/>
            <a:chOff x="-1333200" y="2770450"/>
            <a:chExt cx="291450" cy="292225"/>
          </a:xfrm>
        </p:grpSpPr>
        <p:sp>
          <p:nvSpPr>
            <p:cNvPr id="11855" name="Google Shape;11855;p82"/>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2"/>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7" name="Google Shape;11857;p82"/>
          <p:cNvGrpSpPr/>
          <p:nvPr/>
        </p:nvGrpSpPr>
        <p:grpSpPr>
          <a:xfrm>
            <a:off x="2470009" y="1631256"/>
            <a:ext cx="423069" cy="420796"/>
            <a:chOff x="-5635200" y="2037975"/>
            <a:chExt cx="293025" cy="291450"/>
          </a:xfrm>
        </p:grpSpPr>
        <p:sp>
          <p:nvSpPr>
            <p:cNvPr id="11858" name="Google Shape;11858;p82"/>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2"/>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0" name="Google Shape;11860;p82"/>
          <p:cNvGrpSpPr/>
          <p:nvPr/>
        </p:nvGrpSpPr>
        <p:grpSpPr>
          <a:xfrm>
            <a:off x="2468295" y="2140412"/>
            <a:ext cx="426499" cy="420796"/>
            <a:chOff x="-5637575" y="2397900"/>
            <a:chExt cx="295400" cy="291450"/>
          </a:xfrm>
        </p:grpSpPr>
        <p:sp>
          <p:nvSpPr>
            <p:cNvPr id="11861" name="Google Shape;11861;p82"/>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2"/>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2"/>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2"/>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5" name="Google Shape;11865;p82"/>
          <p:cNvGrpSpPr/>
          <p:nvPr/>
        </p:nvGrpSpPr>
        <p:grpSpPr>
          <a:xfrm>
            <a:off x="2481958" y="2660397"/>
            <a:ext cx="423033" cy="421914"/>
            <a:chOff x="-5635975" y="2757075"/>
            <a:chExt cx="293000" cy="292225"/>
          </a:xfrm>
        </p:grpSpPr>
        <p:sp>
          <p:nvSpPr>
            <p:cNvPr id="11866" name="Google Shape;11866;p82"/>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2"/>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82"/>
          <p:cNvGrpSpPr/>
          <p:nvPr/>
        </p:nvGrpSpPr>
        <p:grpSpPr>
          <a:xfrm>
            <a:off x="5165893" y="1631256"/>
            <a:ext cx="423069" cy="420796"/>
            <a:chOff x="-3854375" y="2046625"/>
            <a:chExt cx="293025" cy="291450"/>
          </a:xfrm>
        </p:grpSpPr>
        <p:sp>
          <p:nvSpPr>
            <p:cNvPr id="11869" name="Google Shape;11869;p82"/>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2"/>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82"/>
          <p:cNvGrpSpPr/>
          <p:nvPr/>
        </p:nvGrpSpPr>
        <p:grpSpPr>
          <a:xfrm>
            <a:off x="5164756" y="2138717"/>
            <a:ext cx="425343" cy="424188"/>
            <a:chOff x="-3854375" y="2405000"/>
            <a:chExt cx="294600" cy="293800"/>
          </a:xfrm>
        </p:grpSpPr>
        <p:sp>
          <p:nvSpPr>
            <p:cNvPr id="11872" name="Google Shape;11872;p82"/>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2"/>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82"/>
          <p:cNvGrpSpPr/>
          <p:nvPr/>
        </p:nvGrpSpPr>
        <p:grpSpPr>
          <a:xfrm>
            <a:off x="5178961" y="2659838"/>
            <a:ext cx="420796" cy="423033"/>
            <a:chOff x="-3852025" y="2764950"/>
            <a:chExt cx="291450" cy="293000"/>
          </a:xfrm>
        </p:grpSpPr>
        <p:sp>
          <p:nvSpPr>
            <p:cNvPr id="11875" name="Google Shape;11875;p82"/>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2"/>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7" name="Google Shape;11877;p82"/>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2"/>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9" name="Google Shape;11879;p82"/>
          <p:cNvGrpSpPr/>
          <p:nvPr/>
        </p:nvGrpSpPr>
        <p:grpSpPr>
          <a:xfrm>
            <a:off x="7901550" y="2660398"/>
            <a:ext cx="420796" cy="421914"/>
            <a:chOff x="-2060175" y="2768875"/>
            <a:chExt cx="291450" cy="292225"/>
          </a:xfrm>
        </p:grpSpPr>
        <p:sp>
          <p:nvSpPr>
            <p:cNvPr id="11880" name="Google Shape;11880;p82"/>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2"/>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82"/>
          <p:cNvGrpSpPr/>
          <p:nvPr/>
        </p:nvGrpSpPr>
        <p:grpSpPr>
          <a:xfrm>
            <a:off x="1915160" y="3232071"/>
            <a:ext cx="421914" cy="420796"/>
            <a:chOff x="-937025" y="2064750"/>
            <a:chExt cx="292225" cy="291450"/>
          </a:xfrm>
        </p:grpSpPr>
        <p:sp>
          <p:nvSpPr>
            <p:cNvPr id="11883" name="Google Shape;11883;p82"/>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2"/>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2"/>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82"/>
          <p:cNvGrpSpPr/>
          <p:nvPr/>
        </p:nvGrpSpPr>
        <p:grpSpPr>
          <a:xfrm>
            <a:off x="3018323" y="1630697"/>
            <a:ext cx="421951" cy="421914"/>
            <a:chOff x="-5276050" y="2037975"/>
            <a:chExt cx="292250" cy="292225"/>
          </a:xfrm>
        </p:grpSpPr>
        <p:sp>
          <p:nvSpPr>
            <p:cNvPr id="11887" name="Google Shape;11887;p82"/>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2"/>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2"/>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0" name="Google Shape;11890;p82"/>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2"/>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2" name="Google Shape;11892;p82"/>
          <p:cNvGrpSpPr/>
          <p:nvPr/>
        </p:nvGrpSpPr>
        <p:grpSpPr>
          <a:xfrm>
            <a:off x="5777136" y="1631256"/>
            <a:ext cx="324133" cy="420796"/>
            <a:chOff x="-3462150" y="2046625"/>
            <a:chExt cx="224500" cy="291450"/>
          </a:xfrm>
        </p:grpSpPr>
        <p:sp>
          <p:nvSpPr>
            <p:cNvPr id="11893" name="Google Shape;11893;p82"/>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2"/>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2"/>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2"/>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2"/>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2"/>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2"/>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82"/>
          <p:cNvGrpSpPr/>
          <p:nvPr/>
        </p:nvGrpSpPr>
        <p:grpSpPr>
          <a:xfrm>
            <a:off x="5752700" y="2139276"/>
            <a:ext cx="373006" cy="423069"/>
            <a:chOff x="-3478675" y="2405775"/>
            <a:chExt cx="258350" cy="293025"/>
          </a:xfrm>
        </p:grpSpPr>
        <p:sp>
          <p:nvSpPr>
            <p:cNvPr id="11901" name="Google Shape;11901;p82"/>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2"/>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2"/>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2"/>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82"/>
          <p:cNvGrpSpPr/>
          <p:nvPr/>
        </p:nvGrpSpPr>
        <p:grpSpPr>
          <a:xfrm>
            <a:off x="5815218" y="2660398"/>
            <a:ext cx="271831" cy="421914"/>
            <a:chOff x="-3443250" y="2765725"/>
            <a:chExt cx="188275" cy="292225"/>
          </a:xfrm>
        </p:grpSpPr>
        <p:sp>
          <p:nvSpPr>
            <p:cNvPr id="11906" name="Google Shape;11906;p82"/>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2"/>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2"/>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2"/>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82"/>
          <p:cNvGrpSpPr/>
          <p:nvPr/>
        </p:nvGrpSpPr>
        <p:grpSpPr>
          <a:xfrm>
            <a:off x="844114" y="3230934"/>
            <a:ext cx="371887" cy="423069"/>
            <a:chOff x="-1684475" y="2049000"/>
            <a:chExt cx="257575" cy="293025"/>
          </a:xfrm>
        </p:grpSpPr>
        <p:sp>
          <p:nvSpPr>
            <p:cNvPr id="11911" name="Google Shape;11911;p82"/>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2"/>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2"/>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2"/>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5" name="Google Shape;11915;p82"/>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6" name="Google Shape;11916;p82"/>
          <p:cNvGrpSpPr/>
          <p:nvPr/>
        </p:nvGrpSpPr>
        <p:grpSpPr>
          <a:xfrm>
            <a:off x="4134007" y="3231514"/>
            <a:ext cx="420796" cy="421914"/>
            <a:chOff x="-1700225" y="2768875"/>
            <a:chExt cx="291450" cy="292225"/>
          </a:xfrm>
        </p:grpSpPr>
        <p:sp>
          <p:nvSpPr>
            <p:cNvPr id="11917" name="Google Shape;11917;p82"/>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2"/>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2"/>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2"/>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2"/>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2"/>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82"/>
          <p:cNvGrpSpPr/>
          <p:nvPr/>
        </p:nvGrpSpPr>
        <p:grpSpPr>
          <a:xfrm>
            <a:off x="3602355" y="3230935"/>
            <a:ext cx="371887" cy="423069"/>
            <a:chOff x="-919700" y="2420750"/>
            <a:chExt cx="257575" cy="293025"/>
          </a:xfrm>
        </p:grpSpPr>
        <p:sp>
          <p:nvSpPr>
            <p:cNvPr id="11924" name="Google Shape;11924;p82"/>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2"/>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2"/>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7" name="Google Shape;11927;p82"/>
          <p:cNvGrpSpPr/>
          <p:nvPr/>
        </p:nvGrpSpPr>
        <p:grpSpPr>
          <a:xfrm>
            <a:off x="1937547" y="1645950"/>
            <a:ext cx="409531" cy="410617"/>
            <a:chOff x="6679825" y="2693700"/>
            <a:chExt cx="257875" cy="258575"/>
          </a:xfrm>
        </p:grpSpPr>
        <p:sp>
          <p:nvSpPr>
            <p:cNvPr id="11928" name="Google Shape;11928;p82"/>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2"/>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0" name="Google Shape;11930;p82"/>
          <p:cNvGrpSpPr/>
          <p:nvPr/>
        </p:nvGrpSpPr>
        <p:grpSpPr>
          <a:xfrm>
            <a:off x="1927121" y="2142110"/>
            <a:ext cx="420531" cy="417262"/>
            <a:chOff x="6790450" y="3119050"/>
            <a:chExt cx="262750" cy="260675"/>
          </a:xfrm>
        </p:grpSpPr>
        <p:sp>
          <p:nvSpPr>
            <p:cNvPr id="11931" name="Google Shape;11931;p82"/>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2"/>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82"/>
          <p:cNvGrpSpPr/>
          <p:nvPr/>
        </p:nvGrpSpPr>
        <p:grpSpPr>
          <a:xfrm>
            <a:off x="6853082" y="3755436"/>
            <a:ext cx="358093" cy="407391"/>
            <a:chOff x="7660859" y="2571753"/>
            <a:chExt cx="366561" cy="417024"/>
          </a:xfrm>
        </p:grpSpPr>
        <p:sp>
          <p:nvSpPr>
            <p:cNvPr id="11934" name="Google Shape;11934;p82"/>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2"/>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2"/>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82"/>
          <p:cNvGrpSpPr/>
          <p:nvPr/>
        </p:nvGrpSpPr>
        <p:grpSpPr>
          <a:xfrm>
            <a:off x="4387763" y="3755436"/>
            <a:ext cx="407391" cy="407391"/>
            <a:chOff x="5566722" y="2571753"/>
            <a:chExt cx="417024" cy="417024"/>
          </a:xfrm>
        </p:grpSpPr>
        <p:sp>
          <p:nvSpPr>
            <p:cNvPr id="11938" name="Google Shape;11938;p82"/>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2"/>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82"/>
          <p:cNvGrpSpPr/>
          <p:nvPr/>
        </p:nvGrpSpPr>
        <p:grpSpPr>
          <a:xfrm>
            <a:off x="5004096" y="3857692"/>
            <a:ext cx="407381" cy="202880"/>
            <a:chOff x="6090251" y="2676413"/>
            <a:chExt cx="417014" cy="207677"/>
          </a:xfrm>
        </p:grpSpPr>
        <p:sp>
          <p:nvSpPr>
            <p:cNvPr id="11941" name="Google Shape;11941;p82"/>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2"/>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2"/>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2"/>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82"/>
          <p:cNvGrpSpPr/>
          <p:nvPr/>
        </p:nvGrpSpPr>
        <p:grpSpPr>
          <a:xfrm>
            <a:off x="6236750" y="3755436"/>
            <a:ext cx="407391" cy="407391"/>
            <a:chOff x="7137330" y="2571753"/>
            <a:chExt cx="417024" cy="417024"/>
          </a:xfrm>
        </p:grpSpPr>
        <p:sp>
          <p:nvSpPr>
            <p:cNvPr id="11946" name="Google Shape;11946;p82"/>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2"/>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2"/>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82"/>
          <p:cNvGrpSpPr/>
          <p:nvPr/>
        </p:nvGrpSpPr>
        <p:grpSpPr>
          <a:xfrm>
            <a:off x="5620418" y="3755436"/>
            <a:ext cx="407391" cy="407391"/>
            <a:chOff x="6613801" y="2571753"/>
            <a:chExt cx="417024" cy="417024"/>
          </a:xfrm>
        </p:grpSpPr>
        <p:sp>
          <p:nvSpPr>
            <p:cNvPr id="11950" name="Google Shape;11950;p82"/>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2"/>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2"/>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2"/>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2"/>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5" name="Google Shape;11955;p82"/>
          <p:cNvGrpSpPr/>
          <p:nvPr/>
        </p:nvGrpSpPr>
        <p:grpSpPr>
          <a:xfrm>
            <a:off x="7908242" y="3238780"/>
            <a:ext cx="407411" cy="407411"/>
            <a:chOff x="2964567" y="2571753"/>
            <a:chExt cx="417045" cy="417045"/>
          </a:xfrm>
        </p:grpSpPr>
        <p:sp>
          <p:nvSpPr>
            <p:cNvPr id="11956" name="Google Shape;11956;p82"/>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2"/>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8" name="Google Shape;11958;p82"/>
          <p:cNvGrpSpPr/>
          <p:nvPr/>
        </p:nvGrpSpPr>
        <p:grpSpPr>
          <a:xfrm>
            <a:off x="1922414" y="3815897"/>
            <a:ext cx="407391" cy="286470"/>
            <a:chOff x="3476576" y="2633631"/>
            <a:chExt cx="417024" cy="293244"/>
          </a:xfrm>
        </p:grpSpPr>
        <p:sp>
          <p:nvSpPr>
            <p:cNvPr id="11959" name="Google Shape;11959;p82"/>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2"/>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1" name="Google Shape;11961;p82"/>
          <p:cNvGrpSpPr/>
          <p:nvPr/>
        </p:nvGrpSpPr>
        <p:grpSpPr>
          <a:xfrm>
            <a:off x="2538746" y="3755508"/>
            <a:ext cx="407411" cy="407248"/>
            <a:chOff x="3988564" y="2571836"/>
            <a:chExt cx="417045" cy="416878"/>
          </a:xfrm>
        </p:grpSpPr>
        <p:sp>
          <p:nvSpPr>
            <p:cNvPr id="11962" name="Google Shape;11962;p82"/>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2"/>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4" name="Google Shape;11964;p82"/>
          <p:cNvGrpSpPr/>
          <p:nvPr/>
        </p:nvGrpSpPr>
        <p:grpSpPr>
          <a:xfrm>
            <a:off x="3155099" y="3755436"/>
            <a:ext cx="407391" cy="407391"/>
            <a:chOff x="4500573" y="2571753"/>
            <a:chExt cx="417024" cy="417024"/>
          </a:xfrm>
        </p:grpSpPr>
        <p:sp>
          <p:nvSpPr>
            <p:cNvPr id="11965" name="Google Shape;11965;p82"/>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2"/>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82"/>
          <p:cNvGrpSpPr/>
          <p:nvPr/>
        </p:nvGrpSpPr>
        <p:grpSpPr>
          <a:xfrm>
            <a:off x="3771431" y="3755436"/>
            <a:ext cx="407391" cy="407391"/>
            <a:chOff x="5012603" y="2571753"/>
            <a:chExt cx="417024" cy="417024"/>
          </a:xfrm>
        </p:grpSpPr>
        <p:sp>
          <p:nvSpPr>
            <p:cNvPr id="11968" name="Google Shape;11968;p82"/>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2"/>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0" name="Google Shape;11970;p82"/>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1" name="Google Shape;11971;p82"/>
          <p:cNvGrpSpPr/>
          <p:nvPr/>
        </p:nvGrpSpPr>
        <p:grpSpPr>
          <a:xfrm>
            <a:off x="5733329" y="3238790"/>
            <a:ext cx="407432" cy="407391"/>
            <a:chOff x="812101" y="2571761"/>
            <a:chExt cx="417066" cy="417024"/>
          </a:xfrm>
        </p:grpSpPr>
        <p:sp>
          <p:nvSpPr>
            <p:cNvPr id="11972" name="Google Shape;11972;p82"/>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2"/>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2"/>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2"/>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82"/>
          <p:cNvGrpSpPr/>
          <p:nvPr/>
        </p:nvGrpSpPr>
        <p:grpSpPr>
          <a:xfrm>
            <a:off x="6253923" y="3238790"/>
            <a:ext cx="407391" cy="407391"/>
            <a:chOff x="1323129" y="2571761"/>
            <a:chExt cx="417024" cy="417024"/>
          </a:xfrm>
        </p:grpSpPr>
        <p:sp>
          <p:nvSpPr>
            <p:cNvPr id="11977" name="Google Shape;11977;p82"/>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2"/>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2"/>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2"/>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1" name="Google Shape;11981;p82"/>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2" name="Google Shape;11982;p82"/>
          <p:cNvGrpSpPr/>
          <p:nvPr/>
        </p:nvGrpSpPr>
        <p:grpSpPr>
          <a:xfrm>
            <a:off x="7390398" y="3238843"/>
            <a:ext cx="408023" cy="407411"/>
            <a:chOff x="2344476" y="2571761"/>
            <a:chExt cx="417671" cy="417045"/>
          </a:xfrm>
        </p:grpSpPr>
        <p:sp>
          <p:nvSpPr>
            <p:cNvPr id="11983" name="Google Shape;11983;p82"/>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2"/>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988"/>
        <p:cNvGrpSpPr/>
        <p:nvPr/>
      </p:nvGrpSpPr>
      <p:grpSpPr>
        <a:xfrm>
          <a:off x="0" y="0"/>
          <a:ext cx="0" cy="0"/>
          <a:chOff x="0" y="0"/>
          <a:chExt cx="0" cy="0"/>
        </a:xfrm>
      </p:grpSpPr>
      <p:pic>
        <p:nvPicPr>
          <p:cNvPr id="11989" name="Google Shape;11989;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487"/>
        <p:cNvGrpSpPr/>
        <p:nvPr/>
      </p:nvGrpSpPr>
      <p:grpSpPr>
        <a:xfrm>
          <a:off x="0" y="0"/>
          <a:ext cx="0" cy="0"/>
          <a:chOff x="0" y="0"/>
          <a:chExt cx="0" cy="0"/>
        </a:xfrm>
      </p:grpSpPr>
      <p:sp>
        <p:nvSpPr>
          <p:cNvPr id="1491" name="Google Shape;1491;p5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JUPYTER PROCESS</a:t>
            </a:r>
            <a:endParaRPr dirty="0"/>
          </a:p>
        </p:txBody>
      </p:sp>
      <p:grpSp>
        <p:nvGrpSpPr>
          <p:cNvPr id="1492" name="Google Shape;1492;p59"/>
          <p:cNvGrpSpPr/>
          <p:nvPr/>
        </p:nvGrpSpPr>
        <p:grpSpPr>
          <a:xfrm>
            <a:off x="6660946" y="2518259"/>
            <a:ext cx="503592" cy="503592"/>
            <a:chOff x="3969644" y="2440153"/>
            <a:chExt cx="225900" cy="225900"/>
          </a:xfrm>
        </p:grpSpPr>
        <p:sp>
          <p:nvSpPr>
            <p:cNvPr id="1493" name="Google Shape;1493;p59"/>
            <p:cNvSpPr/>
            <p:nvPr/>
          </p:nvSpPr>
          <p:spPr>
            <a:xfrm>
              <a:off x="3969644" y="2440153"/>
              <a:ext cx="225900" cy="2259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9"/>
            <p:cNvSpPr/>
            <p:nvPr/>
          </p:nvSpPr>
          <p:spPr>
            <a:xfrm>
              <a:off x="3998471" y="2468982"/>
              <a:ext cx="168300" cy="168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 name="Google Shape;1500;p59"/>
          <p:cNvGrpSpPr/>
          <p:nvPr/>
        </p:nvGrpSpPr>
        <p:grpSpPr>
          <a:xfrm>
            <a:off x="5260973" y="2518490"/>
            <a:ext cx="503031" cy="503222"/>
            <a:chOff x="2182679" y="2292572"/>
            <a:chExt cx="792300" cy="792600"/>
          </a:xfrm>
        </p:grpSpPr>
        <p:sp>
          <p:nvSpPr>
            <p:cNvPr id="1501" name="Google Shape;1501;p59"/>
            <p:cNvSpPr/>
            <p:nvPr/>
          </p:nvSpPr>
          <p:spPr>
            <a:xfrm>
              <a:off x="2182679" y="2292572"/>
              <a:ext cx="792300" cy="792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9"/>
            <p:cNvSpPr/>
            <p:nvPr/>
          </p:nvSpPr>
          <p:spPr>
            <a:xfrm>
              <a:off x="2283911" y="2393814"/>
              <a:ext cx="590100" cy="59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 name="Google Shape;1503;p59"/>
          <p:cNvGrpSpPr/>
          <p:nvPr/>
        </p:nvGrpSpPr>
        <p:grpSpPr>
          <a:xfrm>
            <a:off x="3861760" y="2518490"/>
            <a:ext cx="503031" cy="503222"/>
            <a:chOff x="2182679" y="2292572"/>
            <a:chExt cx="792300" cy="792600"/>
          </a:xfrm>
        </p:grpSpPr>
        <p:sp>
          <p:nvSpPr>
            <p:cNvPr id="1489" name="Google Shape;1489;p59"/>
            <p:cNvSpPr/>
            <p:nvPr/>
          </p:nvSpPr>
          <p:spPr>
            <a:xfrm>
              <a:off x="2182679" y="2292572"/>
              <a:ext cx="792300" cy="792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9"/>
            <p:cNvSpPr/>
            <p:nvPr/>
          </p:nvSpPr>
          <p:spPr>
            <a:xfrm>
              <a:off x="2283911" y="2393814"/>
              <a:ext cx="590100" cy="59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 name="Google Shape;1506;p59"/>
          <p:cNvSpPr txBox="1">
            <a:spLocks noGrp="1"/>
          </p:cNvSpPr>
          <p:nvPr>
            <p:ph type="subTitle" idx="4294967295"/>
          </p:nvPr>
        </p:nvSpPr>
        <p:spPr>
          <a:xfrm>
            <a:off x="6080401" y="3327418"/>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DE" dirty="0"/>
              <a:t>Collection </a:t>
            </a:r>
            <a:r>
              <a:rPr lang="de-DE" dirty="0" err="1"/>
              <a:t>of</a:t>
            </a:r>
            <a:r>
              <a:rPr lang="de-DE" dirty="0"/>
              <a:t> </a:t>
            </a:r>
            <a:r>
              <a:rPr lang="de-DE" dirty="0" err="1"/>
              <a:t>further</a:t>
            </a:r>
            <a:r>
              <a:rPr lang="de-DE" dirty="0"/>
              <a:t> </a:t>
            </a:r>
            <a:r>
              <a:rPr lang="de-DE" dirty="0" err="1"/>
              <a:t>information</a:t>
            </a:r>
            <a:endParaRPr dirty="0"/>
          </a:p>
        </p:txBody>
      </p:sp>
      <p:sp>
        <p:nvSpPr>
          <p:cNvPr id="1508" name="Google Shape;1508;p59"/>
          <p:cNvSpPr txBox="1">
            <a:spLocks noGrp="1"/>
          </p:cNvSpPr>
          <p:nvPr>
            <p:ph type="subTitle" idx="4294967295"/>
          </p:nvPr>
        </p:nvSpPr>
        <p:spPr>
          <a:xfrm>
            <a:off x="3280775" y="3336059"/>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DE" dirty="0"/>
              <a:t>ETL </a:t>
            </a:r>
            <a:r>
              <a:rPr lang="de-DE" dirty="0" err="1"/>
              <a:t>process</a:t>
            </a:r>
            <a:r>
              <a:rPr lang="de-DE" dirty="0"/>
              <a:t> on </a:t>
            </a:r>
            <a:r>
              <a:rPr lang="de-DE" dirty="0" err="1"/>
              <a:t>basis</a:t>
            </a:r>
            <a:r>
              <a:rPr lang="de-DE" dirty="0"/>
              <a:t> </a:t>
            </a:r>
            <a:r>
              <a:rPr lang="de-DE" dirty="0" err="1"/>
              <a:t>data</a:t>
            </a:r>
            <a:endParaRPr dirty="0"/>
          </a:p>
        </p:txBody>
      </p:sp>
      <p:sp>
        <p:nvSpPr>
          <p:cNvPr id="1509" name="Google Shape;1509;p59"/>
          <p:cNvSpPr txBox="1">
            <a:spLocks noGrp="1"/>
          </p:cNvSpPr>
          <p:nvPr>
            <p:ph type="subTitle" idx="4294967295"/>
          </p:nvPr>
        </p:nvSpPr>
        <p:spPr>
          <a:xfrm>
            <a:off x="4665003" y="1350895"/>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de-DE" dirty="0"/>
              <a:t>Enhancement </a:t>
            </a:r>
            <a:r>
              <a:rPr lang="de-DE" dirty="0" err="1"/>
              <a:t>of</a:t>
            </a:r>
            <a:r>
              <a:rPr lang="de-DE" dirty="0"/>
              <a:t> </a:t>
            </a:r>
            <a:r>
              <a:rPr lang="de-DE" dirty="0" err="1"/>
              <a:t>existing</a:t>
            </a:r>
            <a:r>
              <a:rPr lang="de-DE" dirty="0"/>
              <a:t> </a:t>
            </a:r>
            <a:r>
              <a:rPr lang="de-DE" dirty="0" err="1"/>
              <a:t>data</a:t>
            </a:r>
            <a:endParaRPr dirty="0"/>
          </a:p>
        </p:txBody>
      </p:sp>
      <p:sp>
        <p:nvSpPr>
          <p:cNvPr id="1510" name="Google Shape;1510;p59"/>
          <p:cNvSpPr txBox="1">
            <a:spLocks noGrp="1"/>
          </p:cNvSpPr>
          <p:nvPr>
            <p:ph type="title" idx="4294967295"/>
          </p:nvPr>
        </p:nvSpPr>
        <p:spPr>
          <a:xfrm>
            <a:off x="3750452" y="3009251"/>
            <a:ext cx="782399"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solidFill>
                  <a:schemeClr val="accent1"/>
                </a:solidFill>
              </a:rPr>
              <a:t>STEP 1</a:t>
            </a:r>
            <a:endParaRPr sz="1800" dirty="0">
              <a:solidFill>
                <a:schemeClr val="accent1"/>
              </a:solidFill>
            </a:endParaRPr>
          </a:p>
        </p:txBody>
      </p:sp>
      <p:sp>
        <p:nvSpPr>
          <p:cNvPr id="1511" name="Google Shape;1511;p59"/>
          <p:cNvSpPr txBox="1">
            <a:spLocks noGrp="1"/>
          </p:cNvSpPr>
          <p:nvPr>
            <p:ph type="title" idx="4294967295"/>
          </p:nvPr>
        </p:nvSpPr>
        <p:spPr>
          <a:xfrm>
            <a:off x="6521703" y="3009251"/>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solidFill>
                  <a:schemeClr val="accent3"/>
                </a:solidFill>
              </a:rPr>
              <a:t>STEP 3</a:t>
            </a:r>
            <a:endParaRPr sz="1800" dirty="0">
              <a:solidFill>
                <a:schemeClr val="accent3"/>
              </a:solidFill>
            </a:endParaRPr>
          </a:p>
        </p:txBody>
      </p:sp>
      <p:sp>
        <p:nvSpPr>
          <p:cNvPr id="1513" name="Google Shape;1513;p59"/>
          <p:cNvSpPr txBox="1">
            <a:spLocks noGrp="1"/>
          </p:cNvSpPr>
          <p:nvPr>
            <p:ph type="title" idx="4294967295"/>
          </p:nvPr>
        </p:nvSpPr>
        <p:spPr>
          <a:xfrm>
            <a:off x="5106278" y="2081101"/>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DE" sz="1800" dirty="0">
                <a:solidFill>
                  <a:schemeClr val="accent2"/>
                </a:solidFill>
              </a:rPr>
              <a:t>STEP 2</a:t>
            </a:r>
            <a:endParaRPr sz="1800" dirty="0">
              <a:solidFill>
                <a:schemeClr val="accent2"/>
              </a:solidFill>
            </a:endParaRPr>
          </a:p>
        </p:txBody>
      </p:sp>
      <p:pic>
        <p:nvPicPr>
          <p:cNvPr id="1030" name="Picture 6" descr="Jupyter Lab: Evolution of the Jupyter Notebook | by Parul Pandey | Towards  Data Science">
            <a:extLst>
              <a:ext uri="{FF2B5EF4-FFF2-40B4-BE49-F238E27FC236}">
                <a16:creationId xmlns:a16="http://schemas.microsoft.com/office/drawing/2014/main" id="{54BD342C-6C45-446D-8F1C-C09D2F8E7D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4185" y="2111573"/>
            <a:ext cx="1136459" cy="1316456"/>
          </a:xfrm>
          <a:prstGeom prst="rect">
            <a:avLst/>
          </a:prstGeom>
          <a:noFill/>
          <a:extLst>
            <a:ext uri="{909E8E84-426E-40DD-AFC4-6F175D3DCCD1}">
              <a14:hiddenFill xmlns:a14="http://schemas.microsoft.com/office/drawing/2010/main">
                <a:solidFill>
                  <a:srgbClr val="FFFFFF"/>
                </a:solidFill>
              </a14:hiddenFill>
            </a:ext>
          </a:extLst>
        </p:spPr>
      </p:pic>
      <p:grpSp>
        <p:nvGrpSpPr>
          <p:cNvPr id="35" name="Google Shape;1827;p70">
            <a:extLst>
              <a:ext uri="{FF2B5EF4-FFF2-40B4-BE49-F238E27FC236}">
                <a16:creationId xmlns:a16="http://schemas.microsoft.com/office/drawing/2014/main" id="{4F268006-FB29-4684-BC10-843797BBD219}"/>
              </a:ext>
            </a:extLst>
          </p:cNvPr>
          <p:cNvGrpSpPr/>
          <p:nvPr/>
        </p:nvGrpSpPr>
        <p:grpSpPr>
          <a:xfrm>
            <a:off x="2544445" y="2632602"/>
            <a:ext cx="1017526" cy="274398"/>
            <a:chOff x="4659775" y="2072775"/>
            <a:chExt cx="74325" cy="28700"/>
          </a:xfrm>
          <a:solidFill>
            <a:srgbClr val="FFC000"/>
          </a:solidFill>
        </p:grpSpPr>
        <p:sp>
          <p:nvSpPr>
            <p:cNvPr id="36" name="Google Shape;1828;p70">
              <a:extLst>
                <a:ext uri="{FF2B5EF4-FFF2-40B4-BE49-F238E27FC236}">
                  <a16:creationId xmlns:a16="http://schemas.microsoft.com/office/drawing/2014/main" id="{903E61E3-6277-4FA1-AB0D-6E2625B70F88}"/>
                </a:ext>
              </a:extLst>
            </p:cNvPr>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829;p70">
              <a:extLst>
                <a:ext uri="{FF2B5EF4-FFF2-40B4-BE49-F238E27FC236}">
                  <a16:creationId xmlns:a16="http://schemas.microsoft.com/office/drawing/2014/main" id="{C0FC4EF9-2F4D-4214-8895-EBBF8ED5F63E}"/>
                </a:ext>
              </a:extLst>
            </p:cNvPr>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830;p70">
              <a:extLst>
                <a:ext uri="{FF2B5EF4-FFF2-40B4-BE49-F238E27FC236}">
                  <a16:creationId xmlns:a16="http://schemas.microsoft.com/office/drawing/2014/main" id="{B6F83059-A172-49D8-9A4A-30AE4DA8ED0F}"/>
                </a:ext>
              </a:extLst>
            </p:cNvPr>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701;p28">
            <a:extLst>
              <a:ext uri="{FF2B5EF4-FFF2-40B4-BE49-F238E27FC236}">
                <a16:creationId xmlns:a16="http://schemas.microsoft.com/office/drawing/2014/main" id="{448CC8EB-1691-47C5-96EA-10E955E6EE4E}"/>
              </a:ext>
            </a:extLst>
          </p:cNvPr>
          <p:cNvSpPr txBox="1">
            <a:spLocks/>
          </p:cNvSpPr>
          <p:nvPr/>
        </p:nvSpPr>
        <p:spPr>
          <a:xfrm>
            <a:off x="0" y="0"/>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Tree>
    <p:extLst>
      <p:ext uri="{BB962C8B-B14F-4D97-AF65-F5344CB8AC3E}">
        <p14:creationId xmlns:p14="http://schemas.microsoft.com/office/powerpoint/2010/main" val="1995420966"/>
      </p:ext>
    </p:extLst>
  </p:cSld>
  <p:clrMapOvr>
    <a:masterClrMapping/>
  </p:clrMapOvr>
</p:sld>
</file>

<file path=ppt/theme/theme1.xml><?xml version="1.0" encoding="utf-8"?>
<a:theme xmlns:a="http://schemas.openxmlformats.org/drawingml/2006/main"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3891</Words>
  <Application>Microsoft Office PowerPoint</Application>
  <PresentationFormat>Bildschirmpräsentation (16:9)</PresentationFormat>
  <Paragraphs>612</Paragraphs>
  <Slides>85</Slides>
  <Notes>84</Notes>
  <HiddenSlides>70</HiddenSlides>
  <MMClips>0</MMClips>
  <ScaleCrop>false</ScaleCrop>
  <HeadingPairs>
    <vt:vector size="6" baseType="variant">
      <vt:variant>
        <vt:lpstr>Verwendete Schriftarten</vt:lpstr>
      </vt:variant>
      <vt:variant>
        <vt:i4>14</vt:i4>
      </vt:variant>
      <vt:variant>
        <vt:lpstr>Design</vt:lpstr>
      </vt:variant>
      <vt:variant>
        <vt:i4>2</vt:i4>
      </vt:variant>
      <vt:variant>
        <vt:lpstr>Folientitel</vt:lpstr>
      </vt:variant>
      <vt:variant>
        <vt:i4>85</vt:i4>
      </vt:variant>
    </vt:vector>
  </HeadingPairs>
  <TitlesOfParts>
    <vt:vector size="101" baseType="lpstr">
      <vt:lpstr>Calibri</vt:lpstr>
      <vt:lpstr>Amatic SC</vt:lpstr>
      <vt:lpstr>Proxima Nova Semibold</vt:lpstr>
      <vt:lpstr>Source Sans Pro</vt:lpstr>
      <vt:lpstr>Livvic</vt:lpstr>
      <vt:lpstr>Proxima Nova</vt:lpstr>
      <vt:lpstr>Oswald</vt:lpstr>
      <vt:lpstr>Roboto Condensed Light</vt:lpstr>
      <vt:lpstr>Wingdings</vt:lpstr>
      <vt:lpstr>Arial</vt:lpstr>
      <vt:lpstr>Roboto Medium</vt:lpstr>
      <vt:lpstr>Raleway</vt:lpstr>
      <vt:lpstr>Courier New</vt:lpstr>
      <vt:lpstr>Roboto</vt:lpstr>
      <vt:lpstr>Software Development Bussines Plan by Slidesgo</vt:lpstr>
      <vt:lpstr>Slidesgo Final Pages</vt:lpstr>
      <vt:lpstr>Domain Analysis Big Data Analytics</vt:lpstr>
      <vt:lpstr>AGENDA</vt:lpstr>
      <vt:lpstr>Problem</vt:lpstr>
      <vt:lpstr>…</vt:lpstr>
      <vt:lpstr>IT-Architecture</vt:lpstr>
      <vt:lpstr>Perks of Using Node.js</vt:lpstr>
      <vt:lpstr>…</vt:lpstr>
      <vt:lpstr>Data Processing</vt:lpstr>
      <vt:lpstr>JUPYTER PROCESS</vt:lpstr>
      <vt:lpstr>ETL process on basis data</vt:lpstr>
      <vt:lpstr>Enhancement of existing data </vt:lpstr>
      <vt:lpstr>Collection of further information</vt:lpstr>
      <vt:lpstr>…</vt:lpstr>
      <vt:lpstr>Findings</vt:lpstr>
      <vt:lpstr>THANKS</vt:lpstr>
      <vt:lpstr>OUR PARTNERS</vt:lpstr>
      <vt:lpstr>BEST PRACTICES: CI/CD </vt:lpstr>
      <vt:lpstr>BEST PRACTICES: CONTAINERIZATION </vt:lpstr>
      <vt:lpstr>MAIN BENEFITS OF DEVOPS</vt:lpstr>
      <vt:lpstr>XOps</vt:lpstr>
      <vt:lpstr>DATAOPS </vt:lpstr>
      <vt:lpstr>MLOps </vt:lpstr>
      <vt:lpstr>MLOps </vt:lpstr>
      <vt:lpstr>MLOps </vt:lpstr>
      <vt:lpstr>SECOPS </vt:lpstr>
      <vt:lpstr>SECOPS </vt:lpstr>
      <vt:lpstr>SECOPS</vt:lpstr>
      <vt:lpstr>The Future of XOps</vt:lpstr>
      <vt:lpstr>THE TREND OF XOPS</vt:lpstr>
      <vt:lpstr>A SPECIAL FOCUS DATAOPS / DATA AS A SERVICE </vt:lpstr>
      <vt:lpstr>MASTERING GOVERNANCE </vt:lpstr>
      <vt:lpstr>CONTENTS OF THIS TEMPLATE </vt:lpstr>
      <vt:lpstr>TABLE OF CONTENTS</vt:lpstr>
      <vt:lpstr>“This is a quote, words full of wisdom that someone important said and can make the reader get inspired.”</vt:lpstr>
      <vt:lpstr>MISSION STATEMENT</vt:lpstr>
      <vt:lpstr>OUR COMPANY</vt:lpstr>
      <vt:lpstr>A PICTURE IS WORTH A THOUSAND WORD</vt:lpstr>
      <vt:lpstr>REVIEWING CONCEPTS IS A GOOD IDEA</vt:lpstr>
      <vt:lpstr>01</vt:lpstr>
      <vt:lpstr>MARKET TRENDS</vt:lpstr>
      <vt:lpstr>SOLUTION</vt:lpstr>
      <vt:lpstr>COMPETITORS</vt:lpstr>
      <vt:lpstr>THEM VS US</vt:lpstr>
      <vt:lpstr>1,200,000</vt:lpstr>
      <vt:lpstr>02</vt:lpstr>
      <vt:lpstr>The Slide Title Goes Here</vt:lpstr>
      <vt:lpstr>AWESOME WORDS</vt:lpstr>
      <vt:lpstr>TARGET</vt:lpstr>
      <vt:lpstr>MARKET SIZE</vt:lpstr>
      <vt:lpstr>MARKET SHARE</vt:lpstr>
      <vt:lpstr>COMPETITION ANALYSIS</vt:lpstr>
      <vt:lpstr>03</vt:lpstr>
      <vt:lpstr>OUR SERVICES</vt:lpstr>
      <vt:lpstr>BREAK-EVEN ANALYSIS</vt:lpstr>
      <vt:lpstr>OUR PLANS</vt:lpstr>
      <vt:lpstr>SALES AND DISTRIBUTION</vt:lpstr>
      <vt:lpstr>ADVERTISING AND PROMOTION</vt:lpstr>
      <vt:lpstr>04</vt:lpstr>
      <vt:lpstr>OUR TEAM</vt:lpstr>
      <vt:lpstr>ORGANIZATIONAL CHART</vt:lpstr>
      <vt:lpstr>OUR PARTNERS</vt:lpstr>
      <vt:lpstr>05</vt:lpstr>
      <vt:lpstr>OUR PROCESS</vt:lpstr>
      <vt:lpstr>06</vt:lpstr>
      <vt:lpstr>PREDICTED GROWTH</vt:lpstr>
      <vt:lpstr>BALANCE SHEET</vt:lpstr>
      <vt:lpstr>ALTERNATIVE RESOURCES</vt:lpstr>
      <vt:lpstr>Instructions for use (free users)</vt:lpstr>
      <vt:lpstr>Instructions for use (premium users)</vt:lpstr>
      <vt:lpstr>Fonts &amp; colors used</vt:lpstr>
      <vt:lpstr>Storyset by Freepik</vt:lpstr>
      <vt:lpstr>Use our editable graphic resources...</vt:lpstr>
      <vt:lpstr>PowerPoint-Präsentation</vt:lpstr>
      <vt:lpstr>PowerPoint-Präsentation</vt:lpstr>
      <vt:lpstr>PowerPoint-Präsentation</vt:lpstr>
      <vt:lpstr>PowerPoint-Präsentation</vt:lpstr>
      <vt:lpstr>PowerPoint-Präsentation</vt:lpstr>
      <vt:lpstr>...and our sets of editable icons</vt:lpstr>
      <vt:lpstr>Educational Icons</vt:lpstr>
      <vt:lpstr>Business Icons</vt:lpstr>
      <vt:lpstr>Help &amp; Support Icons</vt:lpstr>
      <vt:lpstr>Creative Process Icons</vt:lpstr>
      <vt:lpstr>PowerPoint-Präsentation</vt:lpstr>
      <vt:lpstr>SEO &amp; Marketing Icons</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DEVELOPMENT BUSINESS PLAN</dc:title>
  <cp:lastModifiedBy>Lucas Larisch</cp:lastModifiedBy>
  <cp:revision>213</cp:revision>
  <dcterms:modified xsi:type="dcterms:W3CDTF">2021-07-04T16:35:03Z</dcterms:modified>
</cp:coreProperties>
</file>